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7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embeddedFontLst>
    <p:embeddedFont>
      <p:font typeface="Urbanist Medium"/>
      <p:regular r:id="rId16"/>
      <p:bold r:id="rId17"/>
      <p:italic r:id="rId18"/>
      <p:boldItalic r:id="rId19"/>
    </p:embeddedFont>
    <p:embeddedFont>
      <p:font typeface="Urbanist SemiBold"/>
      <p:regular r:id="rId20"/>
      <p:bold r:id="rId21"/>
      <p:italic r:id="rId22"/>
      <p:boldItalic r:id="rId23"/>
    </p:embeddedFont>
    <p:embeddedFont>
      <p:font typeface="Urbanist"/>
      <p:regular r:id="rId24"/>
      <p:bold r:id="rId25"/>
      <p:italic r:id="rId26"/>
      <p:boldItalic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UrbanistSemiBold-regular.fntdata"/><Relationship Id="rId22" Type="http://schemas.openxmlformats.org/officeDocument/2006/relationships/font" Target="fonts/UrbanistSemiBold-italic.fntdata"/><Relationship Id="rId21" Type="http://schemas.openxmlformats.org/officeDocument/2006/relationships/font" Target="fonts/UrbanistSemiBold-bold.fntdata"/><Relationship Id="rId24" Type="http://schemas.openxmlformats.org/officeDocument/2006/relationships/font" Target="fonts/Urbanist-regular.fntdata"/><Relationship Id="rId23" Type="http://schemas.openxmlformats.org/officeDocument/2006/relationships/font" Target="fonts/UrbanistSemiBold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Urbanist-italic.fntdata"/><Relationship Id="rId25" Type="http://schemas.openxmlformats.org/officeDocument/2006/relationships/font" Target="fonts/Urbanist-bold.fntdata"/><Relationship Id="rId27" Type="http://schemas.openxmlformats.org/officeDocument/2006/relationships/font" Target="fonts/Urbanist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UrbanistMedium-bold.fntdata"/><Relationship Id="rId16" Type="http://schemas.openxmlformats.org/officeDocument/2006/relationships/font" Target="fonts/UrbanistMedium-regular.fntdata"/><Relationship Id="rId19" Type="http://schemas.openxmlformats.org/officeDocument/2006/relationships/font" Target="fonts/UrbanistMedium-boldItalic.fntdata"/><Relationship Id="rId18" Type="http://schemas.openxmlformats.org/officeDocument/2006/relationships/font" Target="fonts/UrbanistMedium-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3bdbefdaf23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3bdbefdaf23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3bdbefdaf23_1_5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Google Shape;544;g3bdbefdaf23_1_5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3bdbefdaf23_1_10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3bdbefdaf23_1_10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3bdbefdaf23_1_10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3bdbefdaf23_1_10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3bdbefdaf23_1_10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3bdbefdaf23_1_10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3c71b28ed87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3c71b28ed87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3bdbefdaf23_1_1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3bdbefdaf23_1_1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3bdbefdaf23_1_1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3bdbefdaf23_1_1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3bdbefdaf23_1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" name="Google Shape;522;g3bdbefdaf23_1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3bdbefdaf23_1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3bdbefdaf23_1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ALT 1">
  <p:cSld name="BLANK_4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 amt="50000"/>
          </a:blip>
          <a:srcRect b="8145" l="3133" r="7834" t="16785"/>
          <a:stretch/>
        </p:blipFill>
        <p:spPr>
          <a:xfrm flipH="1" rot="10800000">
            <a:off x="0" y="-3474"/>
            <a:ext cx="9161550" cy="5154499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/>
          <p:nvPr/>
        </p:nvSpPr>
        <p:spPr>
          <a:xfrm flipH="1" rot="10800000">
            <a:off x="0" y="4676700"/>
            <a:ext cx="9149700" cy="466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228600" y="1738950"/>
            <a:ext cx="4402800" cy="25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Urbanist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2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3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4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16" name="Google Shape;16;p2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17" name="Google Shape;17;p2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18" name="Google Shape;18;p2"/>
          <p:cNvSpPr txBox="1"/>
          <p:nvPr>
            <p:ph type="title"/>
          </p:nvPr>
        </p:nvSpPr>
        <p:spPr>
          <a:xfrm>
            <a:off x="228600" y="228600"/>
            <a:ext cx="6658800" cy="141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9pPr>
          </a:lstStyle>
          <a:p/>
        </p:txBody>
      </p:sp>
      <p:cxnSp>
        <p:nvCxnSpPr>
          <p:cNvPr id="19" name="Google Shape;19;p2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" name="Google Shape;20;p2"/>
          <p:cNvSpPr txBox="1"/>
          <p:nvPr>
            <p:ph idx="5" type="subTitle"/>
          </p:nvPr>
        </p:nvSpPr>
        <p:spPr>
          <a:xfrm>
            <a:off x="297075" y="4175900"/>
            <a:ext cx="12648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1" name="Google Shape;21;p2"/>
          <p:cNvSpPr txBox="1"/>
          <p:nvPr>
            <p:ph idx="6" type="subTitle"/>
          </p:nvPr>
        </p:nvSpPr>
        <p:spPr>
          <a:xfrm>
            <a:off x="1786375" y="4175900"/>
            <a:ext cx="12648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2" name="Google Shape;22;p2"/>
          <p:cNvSpPr txBox="1"/>
          <p:nvPr>
            <p:ph idx="7" type="subTitle"/>
          </p:nvPr>
        </p:nvSpPr>
        <p:spPr>
          <a:xfrm>
            <a:off x="228591" y="3454475"/>
            <a:ext cx="4659600" cy="2520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b="1"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3" name="Google Shape;23;p2"/>
          <p:cNvSpPr txBox="1"/>
          <p:nvPr>
            <p:ph idx="8" type="subTitle"/>
          </p:nvPr>
        </p:nvSpPr>
        <p:spPr>
          <a:xfrm>
            <a:off x="228591" y="3743050"/>
            <a:ext cx="4659600" cy="2520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b="1"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805">
          <p15:clr>
            <a:srgbClr val="E46962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hort big title and body">
  <p:cSld name="BLANK_1_1_1_1_1_1_1_1_1_1_2"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val black shapes against a shadowy background. " id="161" name="Google Shape;161;p11"/>
          <p:cNvPicPr preferRelativeResize="0"/>
          <p:nvPr/>
        </p:nvPicPr>
        <p:blipFill rotWithShape="1">
          <a:blip r:embed="rId2">
            <a:alphaModFix/>
          </a:blip>
          <a:srcRect b="42245" l="17240" r="25038" t="34"/>
          <a:stretch/>
        </p:blipFill>
        <p:spPr>
          <a:xfrm>
            <a:off x="0" y="-289"/>
            <a:ext cx="9144000" cy="5144100"/>
          </a:xfrm>
          <a:prstGeom prst="roundRect">
            <a:avLst>
              <a:gd fmla="val 0" name="adj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62" name="Google Shape;162;p11"/>
          <p:cNvSpPr txBox="1"/>
          <p:nvPr>
            <p:ph idx="1" type="subTitle"/>
          </p:nvPr>
        </p:nvSpPr>
        <p:spPr>
          <a:xfrm>
            <a:off x="4314775" y="3818375"/>
            <a:ext cx="4230600" cy="452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rbanis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163" name="Google Shape;163;p11"/>
          <p:cNvSpPr txBox="1"/>
          <p:nvPr>
            <p:ph idx="2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164" name="Google Shape;164;p11"/>
          <p:cNvSpPr txBox="1"/>
          <p:nvPr>
            <p:ph idx="3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165" name="Google Shape;165;p11"/>
          <p:cNvSpPr txBox="1"/>
          <p:nvPr>
            <p:ph idx="4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166" name="Google Shape;166;p11"/>
          <p:cNvSpPr txBox="1"/>
          <p:nvPr>
            <p:ph type="title"/>
          </p:nvPr>
        </p:nvSpPr>
        <p:spPr>
          <a:xfrm>
            <a:off x="228600" y="290448"/>
            <a:ext cx="3655800" cy="2407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9pPr>
          </a:lstStyle>
          <a:p/>
        </p:txBody>
      </p:sp>
      <p:cxnSp>
        <p:nvCxnSpPr>
          <p:cNvPr id="167" name="Google Shape;167;p11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8" name="Google Shape;168;p11"/>
          <p:cNvCxnSpPr/>
          <p:nvPr/>
        </p:nvCxnSpPr>
        <p:spPr>
          <a:xfrm>
            <a:off x="4159025" y="226100"/>
            <a:ext cx="0" cy="44577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9" name="Google Shape;169;p11"/>
          <p:cNvCxnSpPr/>
          <p:nvPr/>
        </p:nvCxnSpPr>
        <p:spPr>
          <a:xfrm>
            <a:off x="228600" y="226100"/>
            <a:ext cx="86871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0" name="Google Shape;170;p11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171" name="Google Shape;171;p11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805">
          <p15:clr>
            <a:srgbClr val="E46962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 ALT 2">
  <p:cSld name="BLANK_1_1_1_1_1_1_1_1_1_1_1_1_2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2"/>
          <p:cNvSpPr txBox="1"/>
          <p:nvPr>
            <p:ph idx="1" type="body"/>
          </p:nvPr>
        </p:nvSpPr>
        <p:spPr>
          <a:xfrm>
            <a:off x="228600" y="1743625"/>
            <a:ext cx="4296600" cy="27090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80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>
              <a:spcBef>
                <a:spcPts val="80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>
              <a:spcBef>
                <a:spcPts val="80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>
              <a:spcBef>
                <a:spcPts val="80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>
              <a:spcBef>
                <a:spcPts val="80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>
              <a:spcBef>
                <a:spcPts val="80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>
              <a:spcBef>
                <a:spcPts val="80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>
              <a:spcBef>
                <a:spcPts val="800"/>
              </a:spcBef>
              <a:spcAft>
                <a:spcPts val="80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174" name="Google Shape;174;p12"/>
          <p:cNvSpPr/>
          <p:nvPr>
            <p:ph idx="2" type="pic"/>
          </p:nvPr>
        </p:nvSpPr>
        <p:spPr>
          <a:xfrm>
            <a:off x="5342000" y="457200"/>
            <a:ext cx="3573300" cy="39954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sp>
        <p:nvSpPr>
          <p:cNvPr id="175" name="Google Shape;175;p12"/>
          <p:cNvSpPr txBox="1"/>
          <p:nvPr>
            <p:ph idx="3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176" name="Google Shape;176;p12"/>
          <p:cNvSpPr txBox="1"/>
          <p:nvPr>
            <p:ph idx="4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177" name="Google Shape;177;p12"/>
          <p:cNvSpPr txBox="1"/>
          <p:nvPr>
            <p:ph idx="5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178" name="Google Shape;178;p12"/>
          <p:cNvSpPr txBox="1"/>
          <p:nvPr>
            <p:ph idx="6" type="subTitle"/>
          </p:nvPr>
        </p:nvSpPr>
        <p:spPr>
          <a:xfrm>
            <a:off x="228600" y="228600"/>
            <a:ext cx="29208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179" name="Google Shape;179;p12"/>
          <p:cNvSpPr txBox="1"/>
          <p:nvPr>
            <p:ph type="title"/>
          </p:nvPr>
        </p:nvSpPr>
        <p:spPr>
          <a:xfrm>
            <a:off x="228600" y="613525"/>
            <a:ext cx="4296600" cy="11628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sp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cxnSp>
        <p:nvCxnSpPr>
          <p:cNvPr id="180" name="Google Shape;180;p12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1" name="Google Shape;181;p12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182" name="Google Shape;182;p12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805">
          <p15:clr>
            <a:srgbClr val="E46962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cards">
  <p:cSld name="CUSTOM_1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3"/>
          <p:cNvSpPr txBox="1"/>
          <p:nvPr>
            <p:ph type="title"/>
          </p:nvPr>
        </p:nvSpPr>
        <p:spPr>
          <a:xfrm>
            <a:off x="3386700" y="489887"/>
            <a:ext cx="1862100" cy="293100"/>
          </a:xfrm>
          <a:prstGeom prst="rect">
            <a:avLst/>
          </a:prstGeom>
        </p:spPr>
        <p:txBody>
          <a:bodyPr anchorCtr="0" anchor="b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 Medium"/>
              <a:buNone/>
              <a:defRPr sz="1800"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 Medium"/>
              <a:buNone/>
              <a:defRPr sz="1800"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 Medium"/>
              <a:buNone/>
              <a:defRPr sz="1800"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 Medium"/>
              <a:buNone/>
              <a:defRPr sz="1800"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 Medium"/>
              <a:buNone/>
              <a:defRPr sz="1800"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 Medium"/>
              <a:buNone/>
              <a:defRPr sz="1800"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 Medium"/>
              <a:buNone/>
              <a:defRPr sz="1800"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 Medium"/>
              <a:buNone/>
              <a:defRPr sz="18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185" name="Google Shape;185;p13"/>
          <p:cNvSpPr txBox="1"/>
          <p:nvPr>
            <p:ph idx="1" type="subTitle"/>
          </p:nvPr>
        </p:nvSpPr>
        <p:spPr>
          <a:xfrm>
            <a:off x="3386700" y="690369"/>
            <a:ext cx="1974600" cy="2046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186" name="Google Shape;186;p13"/>
          <p:cNvSpPr txBox="1"/>
          <p:nvPr>
            <p:ph idx="2" type="subTitle"/>
          </p:nvPr>
        </p:nvSpPr>
        <p:spPr>
          <a:xfrm>
            <a:off x="3386700" y="1070875"/>
            <a:ext cx="2444700" cy="8181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187" name="Google Shape;187;p13"/>
          <p:cNvSpPr txBox="1"/>
          <p:nvPr>
            <p:ph idx="3" type="title"/>
          </p:nvPr>
        </p:nvSpPr>
        <p:spPr>
          <a:xfrm>
            <a:off x="6307650" y="482616"/>
            <a:ext cx="1862100" cy="293100"/>
          </a:xfrm>
          <a:prstGeom prst="rect">
            <a:avLst/>
          </a:prstGeom>
        </p:spPr>
        <p:txBody>
          <a:bodyPr anchorCtr="0" anchor="b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188" name="Google Shape;188;p13"/>
          <p:cNvSpPr txBox="1"/>
          <p:nvPr>
            <p:ph idx="4" type="subTitle"/>
          </p:nvPr>
        </p:nvSpPr>
        <p:spPr>
          <a:xfrm>
            <a:off x="6307650" y="690369"/>
            <a:ext cx="1974600" cy="2046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189" name="Google Shape;189;p13"/>
          <p:cNvSpPr txBox="1"/>
          <p:nvPr>
            <p:ph idx="5" type="subTitle"/>
          </p:nvPr>
        </p:nvSpPr>
        <p:spPr>
          <a:xfrm>
            <a:off x="6307650" y="1070875"/>
            <a:ext cx="2444700" cy="8181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190" name="Google Shape;190;p13"/>
          <p:cNvSpPr txBox="1"/>
          <p:nvPr>
            <p:ph idx="6" type="title"/>
          </p:nvPr>
        </p:nvSpPr>
        <p:spPr>
          <a:xfrm>
            <a:off x="233850" y="228600"/>
            <a:ext cx="21900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Urbanist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Urbanist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Urbanist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Urbanist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Urbanist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Urbanist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Urbanist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Urbanist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1" name="Google Shape;191;p13"/>
          <p:cNvSpPr txBox="1"/>
          <p:nvPr>
            <p:ph idx="7" type="subTitle"/>
          </p:nvPr>
        </p:nvSpPr>
        <p:spPr>
          <a:xfrm>
            <a:off x="3482800" y="4057204"/>
            <a:ext cx="1076100" cy="168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Urbanist"/>
              <a:buNone/>
              <a:defRPr sz="8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Urbanist"/>
              <a:buNone/>
              <a:defRPr sz="8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Urbanist"/>
              <a:buNone/>
              <a:defRPr sz="8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Urbanist"/>
              <a:buNone/>
              <a:defRPr sz="8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Urbanist"/>
              <a:buNone/>
              <a:defRPr sz="8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Urbanist"/>
              <a:buNone/>
              <a:defRPr sz="8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Urbanist"/>
              <a:buNone/>
              <a:defRPr sz="8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Urbanist"/>
              <a:buNone/>
              <a:defRPr sz="8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192" name="Google Shape;192;p13"/>
          <p:cNvSpPr txBox="1"/>
          <p:nvPr>
            <p:ph idx="8" type="subTitle"/>
          </p:nvPr>
        </p:nvSpPr>
        <p:spPr>
          <a:xfrm>
            <a:off x="6405300" y="4057079"/>
            <a:ext cx="1076100" cy="168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Urbanist"/>
              <a:buNone/>
              <a:defRPr sz="8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Urbanist"/>
              <a:buNone/>
              <a:defRPr sz="8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Urbanist"/>
              <a:buNone/>
              <a:defRPr sz="8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Urbanist"/>
              <a:buNone/>
              <a:defRPr sz="8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Urbanist"/>
              <a:buNone/>
              <a:defRPr sz="8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Urbanist"/>
              <a:buNone/>
              <a:defRPr sz="8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Urbanist"/>
              <a:buNone/>
              <a:defRPr sz="8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Urbanist"/>
              <a:buNone/>
              <a:defRPr sz="8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193" name="Google Shape;193;p13"/>
          <p:cNvSpPr txBox="1"/>
          <p:nvPr>
            <p:ph idx="9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194" name="Google Shape;194;p13"/>
          <p:cNvSpPr txBox="1"/>
          <p:nvPr>
            <p:ph idx="13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195" name="Google Shape;195;p13"/>
          <p:cNvSpPr txBox="1"/>
          <p:nvPr>
            <p:ph idx="14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cxnSp>
        <p:nvCxnSpPr>
          <p:cNvPr id="196" name="Google Shape;196;p13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97" name="Google Shape;197;p13"/>
          <p:cNvGrpSpPr/>
          <p:nvPr/>
        </p:nvGrpSpPr>
        <p:grpSpPr>
          <a:xfrm rot="-5400000">
            <a:off x="4794488" y="4206993"/>
            <a:ext cx="141588" cy="73485"/>
            <a:chOff x="498725" y="2069800"/>
            <a:chExt cx="205200" cy="106500"/>
          </a:xfrm>
        </p:grpSpPr>
        <p:cxnSp>
          <p:nvCxnSpPr>
            <p:cNvPr id="198" name="Google Shape;198;p13"/>
            <p:cNvCxnSpPr/>
            <p:nvPr/>
          </p:nvCxnSpPr>
          <p:spPr>
            <a:xfrm flipH="1" rot="-5400000">
              <a:off x="498725" y="2069800"/>
              <a:ext cx="103500" cy="103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99" name="Google Shape;199;p13"/>
            <p:cNvCxnSpPr/>
            <p:nvPr/>
          </p:nvCxnSpPr>
          <p:spPr>
            <a:xfrm rot="5400000">
              <a:off x="596825" y="2069200"/>
              <a:ext cx="106500" cy="1077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00" name="Google Shape;200;p13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201" name="Google Shape;201;p13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cards">
  <p:cSld name="CUSTOM_1_1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4"/>
          <p:cNvSpPr txBox="1"/>
          <p:nvPr>
            <p:ph type="title"/>
          </p:nvPr>
        </p:nvSpPr>
        <p:spPr>
          <a:xfrm>
            <a:off x="233850" y="228600"/>
            <a:ext cx="21900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latin typeface="Urbanist"/>
                <a:ea typeface="Urbanist"/>
                <a:cs typeface="Urbanist"/>
                <a:sym typeface="Urbanis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9pPr>
          </a:lstStyle>
          <a:p/>
        </p:txBody>
      </p:sp>
      <p:sp>
        <p:nvSpPr>
          <p:cNvPr id="204" name="Google Shape;204;p14"/>
          <p:cNvSpPr txBox="1"/>
          <p:nvPr>
            <p:ph idx="1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205" name="Google Shape;205;p14"/>
          <p:cNvSpPr txBox="1"/>
          <p:nvPr>
            <p:ph idx="2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206" name="Google Shape;206;p14"/>
          <p:cNvSpPr txBox="1"/>
          <p:nvPr>
            <p:ph idx="3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cxnSp>
        <p:nvCxnSpPr>
          <p:cNvPr id="207" name="Google Shape;207;p14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8" name="Google Shape;208;p14"/>
          <p:cNvSpPr txBox="1"/>
          <p:nvPr>
            <p:ph idx="4" type="title"/>
          </p:nvPr>
        </p:nvSpPr>
        <p:spPr>
          <a:xfrm>
            <a:off x="3379125" y="491100"/>
            <a:ext cx="1461300" cy="293100"/>
          </a:xfrm>
          <a:prstGeom prst="rect">
            <a:avLst/>
          </a:prstGeom>
        </p:spPr>
        <p:txBody>
          <a:bodyPr anchorCtr="0" anchor="b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209" name="Google Shape;209;p14"/>
          <p:cNvSpPr txBox="1"/>
          <p:nvPr>
            <p:ph idx="5" type="subTitle"/>
          </p:nvPr>
        </p:nvSpPr>
        <p:spPr>
          <a:xfrm>
            <a:off x="3379125" y="691577"/>
            <a:ext cx="1549500" cy="2046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10" name="Google Shape;210;p14"/>
          <p:cNvSpPr txBox="1"/>
          <p:nvPr>
            <p:ph idx="6" type="subTitle"/>
          </p:nvPr>
        </p:nvSpPr>
        <p:spPr>
          <a:xfrm>
            <a:off x="3379123" y="1072077"/>
            <a:ext cx="2444700" cy="8181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11" name="Google Shape;211;p14"/>
          <p:cNvSpPr txBox="1"/>
          <p:nvPr>
            <p:ph idx="7" type="title"/>
          </p:nvPr>
        </p:nvSpPr>
        <p:spPr>
          <a:xfrm>
            <a:off x="6318039" y="491100"/>
            <a:ext cx="1461300" cy="293100"/>
          </a:xfrm>
          <a:prstGeom prst="rect">
            <a:avLst/>
          </a:prstGeom>
        </p:spPr>
        <p:txBody>
          <a:bodyPr anchorCtr="0" anchor="b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212" name="Google Shape;212;p14"/>
          <p:cNvSpPr txBox="1"/>
          <p:nvPr>
            <p:ph idx="8" type="subTitle"/>
          </p:nvPr>
        </p:nvSpPr>
        <p:spPr>
          <a:xfrm>
            <a:off x="6318039" y="691577"/>
            <a:ext cx="1549500" cy="2046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13" name="Google Shape;213;p14"/>
          <p:cNvSpPr txBox="1"/>
          <p:nvPr>
            <p:ph idx="9" type="subTitle"/>
          </p:nvPr>
        </p:nvSpPr>
        <p:spPr>
          <a:xfrm>
            <a:off x="6318036" y="1072077"/>
            <a:ext cx="2444700" cy="8181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14" name="Google Shape;214;p14"/>
          <p:cNvSpPr txBox="1"/>
          <p:nvPr>
            <p:ph idx="13" type="title"/>
          </p:nvPr>
        </p:nvSpPr>
        <p:spPr>
          <a:xfrm>
            <a:off x="6318039" y="2655740"/>
            <a:ext cx="1461300" cy="293100"/>
          </a:xfrm>
          <a:prstGeom prst="rect">
            <a:avLst/>
          </a:prstGeom>
        </p:spPr>
        <p:txBody>
          <a:bodyPr anchorCtr="0" anchor="b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215" name="Google Shape;215;p14"/>
          <p:cNvSpPr txBox="1"/>
          <p:nvPr>
            <p:ph idx="14" type="subTitle"/>
          </p:nvPr>
        </p:nvSpPr>
        <p:spPr>
          <a:xfrm>
            <a:off x="6318039" y="2856216"/>
            <a:ext cx="1549500" cy="2046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16" name="Google Shape;216;p14"/>
          <p:cNvSpPr txBox="1"/>
          <p:nvPr>
            <p:ph idx="15" type="subTitle"/>
          </p:nvPr>
        </p:nvSpPr>
        <p:spPr>
          <a:xfrm>
            <a:off x="6318036" y="3236717"/>
            <a:ext cx="2444700" cy="8181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17" name="Google Shape;217;p14"/>
          <p:cNvSpPr txBox="1"/>
          <p:nvPr>
            <p:ph idx="16" type="title"/>
          </p:nvPr>
        </p:nvSpPr>
        <p:spPr>
          <a:xfrm>
            <a:off x="3379125" y="2655740"/>
            <a:ext cx="1461300" cy="293100"/>
          </a:xfrm>
          <a:prstGeom prst="rect">
            <a:avLst/>
          </a:prstGeom>
        </p:spPr>
        <p:txBody>
          <a:bodyPr anchorCtr="0" anchor="b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218" name="Google Shape;218;p14"/>
          <p:cNvSpPr txBox="1"/>
          <p:nvPr>
            <p:ph idx="17" type="subTitle"/>
          </p:nvPr>
        </p:nvSpPr>
        <p:spPr>
          <a:xfrm>
            <a:off x="3379125" y="2856216"/>
            <a:ext cx="1549500" cy="2046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19" name="Google Shape;219;p14"/>
          <p:cNvSpPr txBox="1"/>
          <p:nvPr>
            <p:ph idx="18" type="subTitle"/>
          </p:nvPr>
        </p:nvSpPr>
        <p:spPr>
          <a:xfrm>
            <a:off x="3379123" y="3236717"/>
            <a:ext cx="2444700" cy="8181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20" name="Google Shape;220;p14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221" name="Google Shape;221;p14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meline">
  <p:cSld name="CUSTOM_7_1_1_1_1_1_1_1_1_1_1_1_1_1_1_1_1_1"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15"/>
          <p:cNvPicPr preferRelativeResize="0"/>
          <p:nvPr/>
        </p:nvPicPr>
        <p:blipFill rotWithShape="1">
          <a:blip r:embed="rId2">
            <a:alphaModFix/>
          </a:blip>
          <a:srcRect b="14588" l="0" r="15469" t="0"/>
          <a:stretch/>
        </p:blipFill>
        <p:spPr>
          <a:xfrm flipH="1">
            <a:off x="4571999" y="2061075"/>
            <a:ext cx="4572001" cy="30824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4" name="Google Shape;224;p15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5" name="Google Shape;225;p15"/>
          <p:cNvSpPr txBox="1"/>
          <p:nvPr>
            <p:ph idx="1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226" name="Google Shape;226;p15"/>
          <p:cNvSpPr txBox="1"/>
          <p:nvPr>
            <p:ph idx="2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227" name="Google Shape;227;p15"/>
          <p:cNvSpPr txBox="1"/>
          <p:nvPr>
            <p:ph idx="3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228" name="Google Shape;228;p15"/>
          <p:cNvSpPr txBox="1"/>
          <p:nvPr>
            <p:ph idx="4" type="subTitle"/>
          </p:nvPr>
        </p:nvSpPr>
        <p:spPr>
          <a:xfrm>
            <a:off x="228600" y="228600"/>
            <a:ext cx="29208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229" name="Google Shape;229;p15"/>
          <p:cNvSpPr txBox="1"/>
          <p:nvPr>
            <p:ph type="title"/>
          </p:nvPr>
        </p:nvSpPr>
        <p:spPr>
          <a:xfrm>
            <a:off x="355225" y="1775475"/>
            <a:ext cx="1862100" cy="293100"/>
          </a:xfrm>
          <a:prstGeom prst="rect">
            <a:avLst/>
          </a:prstGeom>
        </p:spPr>
        <p:txBody>
          <a:bodyPr anchorCtr="0" anchor="b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 sz="18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230" name="Google Shape;230;p15"/>
          <p:cNvSpPr txBox="1"/>
          <p:nvPr>
            <p:ph idx="5" type="subTitle"/>
          </p:nvPr>
        </p:nvSpPr>
        <p:spPr>
          <a:xfrm>
            <a:off x="355225" y="2161825"/>
            <a:ext cx="1974600" cy="2046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31" name="Google Shape;231;p15"/>
          <p:cNvSpPr txBox="1"/>
          <p:nvPr>
            <p:ph idx="6" type="body"/>
          </p:nvPr>
        </p:nvSpPr>
        <p:spPr>
          <a:xfrm>
            <a:off x="355225" y="2465025"/>
            <a:ext cx="1826700" cy="4779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●"/>
              <a:defRPr sz="800">
                <a:solidFill>
                  <a:schemeClr val="dk2"/>
                </a:solidFill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○"/>
              <a:defRPr sz="800">
                <a:solidFill>
                  <a:schemeClr val="dk2"/>
                </a:solidFill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■"/>
              <a:defRPr sz="800">
                <a:solidFill>
                  <a:schemeClr val="dk2"/>
                </a:solidFill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●"/>
              <a:defRPr sz="800">
                <a:solidFill>
                  <a:schemeClr val="dk2"/>
                </a:solidFill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○"/>
              <a:defRPr sz="800">
                <a:solidFill>
                  <a:schemeClr val="dk2"/>
                </a:solidFill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■"/>
              <a:defRPr sz="800">
                <a:solidFill>
                  <a:schemeClr val="dk2"/>
                </a:solidFill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●"/>
              <a:defRPr sz="800">
                <a:solidFill>
                  <a:schemeClr val="dk2"/>
                </a:solidFill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○"/>
              <a:defRPr sz="800">
                <a:solidFill>
                  <a:schemeClr val="dk2"/>
                </a:solidFill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■"/>
              <a:defRPr sz="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32" name="Google Shape;232;p15"/>
          <p:cNvSpPr txBox="1"/>
          <p:nvPr>
            <p:ph idx="7" type="title"/>
          </p:nvPr>
        </p:nvSpPr>
        <p:spPr>
          <a:xfrm>
            <a:off x="2543875" y="1775475"/>
            <a:ext cx="1862100" cy="293100"/>
          </a:xfrm>
          <a:prstGeom prst="rect">
            <a:avLst/>
          </a:prstGeom>
        </p:spPr>
        <p:txBody>
          <a:bodyPr anchorCtr="0" anchor="b" bIns="91425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 sz="18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233" name="Google Shape;233;p15"/>
          <p:cNvSpPr txBox="1"/>
          <p:nvPr>
            <p:ph idx="8" type="subTitle"/>
          </p:nvPr>
        </p:nvSpPr>
        <p:spPr>
          <a:xfrm>
            <a:off x="2543875" y="2161825"/>
            <a:ext cx="1974600" cy="2046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34" name="Google Shape;234;p15"/>
          <p:cNvSpPr txBox="1"/>
          <p:nvPr>
            <p:ph idx="9" type="body"/>
          </p:nvPr>
        </p:nvSpPr>
        <p:spPr>
          <a:xfrm>
            <a:off x="2543875" y="2465025"/>
            <a:ext cx="1826700" cy="4779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●"/>
              <a:defRPr sz="800">
                <a:solidFill>
                  <a:schemeClr val="dk2"/>
                </a:solidFill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○"/>
              <a:defRPr sz="800">
                <a:solidFill>
                  <a:schemeClr val="dk2"/>
                </a:solidFill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■"/>
              <a:defRPr sz="800">
                <a:solidFill>
                  <a:schemeClr val="dk2"/>
                </a:solidFill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●"/>
              <a:defRPr sz="800">
                <a:solidFill>
                  <a:schemeClr val="dk2"/>
                </a:solidFill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○"/>
              <a:defRPr sz="800">
                <a:solidFill>
                  <a:schemeClr val="dk2"/>
                </a:solidFill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■"/>
              <a:defRPr sz="800">
                <a:solidFill>
                  <a:schemeClr val="dk2"/>
                </a:solidFill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●"/>
              <a:defRPr sz="800">
                <a:solidFill>
                  <a:schemeClr val="dk2"/>
                </a:solidFill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○"/>
              <a:defRPr sz="800">
                <a:solidFill>
                  <a:schemeClr val="dk2"/>
                </a:solidFill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■"/>
              <a:defRPr sz="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35" name="Google Shape;235;p15"/>
          <p:cNvSpPr txBox="1"/>
          <p:nvPr>
            <p:ph idx="13" type="title"/>
          </p:nvPr>
        </p:nvSpPr>
        <p:spPr>
          <a:xfrm>
            <a:off x="4745500" y="1775475"/>
            <a:ext cx="1862100" cy="293100"/>
          </a:xfrm>
          <a:prstGeom prst="rect">
            <a:avLst/>
          </a:prstGeom>
        </p:spPr>
        <p:txBody>
          <a:bodyPr anchorCtr="0" anchor="b" bIns="91425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 sz="18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236" name="Google Shape;236;p15"/>
          <p:cNvSpPr txBox="1"/>
          <p:nvPr>
            <p:ph idx="14" type="subTitle"/>
          </p:nvPr>
        </p:nvSpPr>
        <p:spPr>
          <a:xfrm>
            <a:off x="4745500" y="2161825"/>
            <a:ext cx="1974600" cy="2046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37" name="Google Shape;237;p15"/>
          <p:cNvSpPr txBox="1"/>
          <p:nvPr>
            <p:ph idx="15" type="body"/>
          </p:nvPr>
        </p:nvSpPr>
        <p:spPr>
          <a:xfrm>
            <a:off x="4745400" y="2465025"/>
            <a:ext cx="1826700" cy="4779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●"/>
              <a:defRPr sz="800">
                <a:solidFill>
                  <a:schemeClr val="dk2"/>
                </a:solidFill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○"/>
              <a:defRPr sz="800">
                <a:solidFill>
                  <a:schemeClr val="dk2"/>
                </a:solidFill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■"/>
              <a:defRPr sz="800">
                <a:solidFill>
                  <a:schemeClr val="dk2"/>
                </a:solidFill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●"/>
              <a:defRPr sz="800">
                <a:solidFill>
                  <a:schemeClr val="dk2"/>
                </a:solidFill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○"/>
              <a:defRPr sz="800">
                <a:solidFill>
                  <a:schemeClr val="dk2"/>
                </a:solidFill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■"/>
              <a:defRPr sz="800">
                <a:solidFill>
                  <a:schemeClr val="dk2"/>
                </a:solidFill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●"/>
              <a:defRPr sz="800">
                <a:solidFill>
                  <a:schemeClr val="dk2"/>
                </a:solidFill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○"/>
              <a:defRPr sz="800">
                <a:solidFill>
                  <a:schemeClr val="dk2"/>
                </a:solidFill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■"/>
              <a:defRPr sz="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38" name="Google Shape;238;p15"/>
          <p:cNvSpPr txBox="1"/>
          <p:nvPr>
            <p:ph idx="16" type="title"/>
          </p:nvPr>
        </p:nvSpPr>
        <p:spPr>
          <a:xfrm>
            <a:off x="6942300" y="1775475"/>
            <a:ext cx="1862100" cy="293100"/>
          </a:xfrm>
          <a:prstGeom prst="rect">
            <a:avLst/>
          </a:prstGeom>
        </p:spPr>
        <p:txBody>
          <a:bodyPr anchorCtr="0" anchor="b" bIns="91425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 sz="18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239" name="Google Shape;239;p15"/>
          <p:cNvSpPr txBox="1"/>
          <p:nvPr>
            <p:ph idx="17" type="subTitle"/>
          </p:nvPr>
        </p:nvSpPr>
        <p:spPr>
          <a:xfrm>
            <a:off x="6942300" y="2161825"/>
            <a:ext cx="1974600" cy="2046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40" name="Google Shape;240;p15"/>
          <p:cNvSpPr txBox="1"/>
          <p:nvPr>
            <p:ph idx="18" type="body"/>
          </p:nvPr>
        </p:nvSpPr>
        <p:spPr>
          <a:xfrm>
            <a:off x="6942300" y="2465025"/>
            <a:ext cx="1791600" cy="4779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●"/>
              <a:defRPr sz="800">
                <a:solidFill>
                  <a:schemeClr val="dk2"/>
                </a:solidFill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○"/>
              <a:defRPr sz="800">
                <a:solidFill>
                  <a:schemeClr val="dk2"/>
                </a:solidFill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■"/>
              <a:defRPr sz="800">
                <a:solidFill>
                  <a:schemeClr val="dk2"/>
                </a:solidFill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●"/>
              <a:defRPr sz="800">
                <a:solidFill>
                  <a:schemeClr val="dk2"/>
                </a:solidFill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○"/>
              <a:defRPr sz="800">
                <a:solidFill>
                  <a:schemeClr val="dk2"/>
                </a:solidFill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■"/>
              <a:defRPr sz="800">
                <a:solidFill>
                  <a:schemeClr val="dk2"/>
                </a:solidFill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●"/>
              <a:defRPr sz="800">
                <a:solidFill>
                  <a:schemeClr val="dk2"/>
                </a:solidFill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○"/>
              <a:defRPr sz="800">
                <a:solidFill>
                  <a:schemeClr val="dk2"/>
                </a:solidFill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■"/>
              <a:defRPr sz="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41" name="Google Shape;241;p15"/>
          <p:cNvSpPr txBox="1"/>
          <p:nvPr>
            <p:ph idx="19" type="title"/>
          </p:nvPr>
        </p:nvSpPr>
        <p:spPr>
          <a:xfrm>
            <a:off x="228600" y="613525"/>
            <a:ext cx="3904500" cy="8649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sp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400">
                <a:solidFill>
                  <a:schemeClr val="dk2"/>
                </a:solidFill>
              </a:defRPr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42" name="Google Shape;242;p15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243" name="Google Shape;243;p15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805">
          <p15:clr>
            <a:srgbClr val="E46962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ers">
  <p:cSld name="CUSTOM"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6"/>
          <p:cNvSpPr txBox="1"/>
          <p:nvPr>
            <p:ph idx="1" type="subTitle"/>
          </p:nvPr>
        </p:nvSpPr>
        <p:spPr>
          <a:xfrm>
            <a:off x="228600" y="228600"/>
            <a:ext cx="29208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cxnSp>
        <p:nvCxnSpPr>
          <p:cNvPr id="246" name="Google Shape;246;p16"/>
          <p:cNvCxnSpPr/>
          <p:nvPr/>
        </p:nvCxnSpPr>
        <p:spPr>
          <a:xfrm>
            <a:off x="228450" y="2061025"/>
            <a:ext cx="86871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7" name="Google Shape;247;p16"/>
          <p:cNvSpPr txBox="1"/>
          <p:nvPr>
            <p:ph idx="2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248" name="Google Shape;248;p16"/>
          <p:cNvSpPr txBox="1"/>
          <p:nvPr>
            <p:ph idx="3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249" name="Google Shape;249;p16"/>
          <p:cNvSpPr txBox="1"/>
          <p:nvPr>
            <p:ph idx="4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cxnSp>
        <p:nvCxnSpPr>
          <p:cNvPr id="250" name="Google Shape;250;p16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1" name="Google Shape;251;p16"/>
          <p:cNvSpPr txBox="1"/>
          <p:nvPr>
            <p:ph type="title"/>
          </p:nvPr>
        </p:nvSpPr>
        <p:spPr>
          <a:xfrm>
            <a:off x="228600" y="369300"/>
            <a:ext cx="6480300" cy="587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9pPr>
          </a:lstStyle>
          <a:p/>
        </p:txBody>
      </p:sp>
      <p:sp>
        <p:nvSpPr>
          <p:cNvPr id="252" name="Google Shape;252;p16"/>
          <p:cNvSpPr/>
          <p:nvPr>
            <p:ph idx="5" type="pic"/>
          </p:nvPr>
        </p:nvSpPr>
        <p:spPr>
          <a:xfrm>
            <a:off x="3795900" y="2682425"/>
            <a:ext cx="1458300" cy="1458300"/>
          </a:xfrm>
          <a:prstGeom prst="ellipse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3" name="Google Shape;253;p16"/>
          <p:cNvSpPr txBox="1"/>
          <p:nvPr>
            <p:ph idx="6" type="body"/>
          </p:nvPr>
        </p:nvSpPr>
        <p:spPr>
          <a:xfrm>
            <a:off x="5871500" y="2468775"/>
            <a:ext cx="2864700" cy="6765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Char char="●"/>
              <a:defRPr sz="1000">
                <a:solidFill>
                  <a:schemeClr val="dk2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Char char="○"/>
              <a:defRPr sz="1000">
                <a:solidFill>
                  <a:schemeClr val="dk2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Char char="■"/>
              <a:defRPr sz="1000">
                <a:solidFill>
                  <a:schemeClr val="dk2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Char char="●"/>
              <a:defRPr sz="1000">
                <a:solidFill>
                  <a:schemeClr val="dk2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Char char="○"/>
              <a:defRPr sz="1000">
                <a:solidFill>
                  <a:schemeClr val="dk2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Char char="■"/>
              <a:defRPr sz="1000">
                <a:solidFill>
                  <a:schemeClr val="dk2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Char char="●"/>
              <a:defRPr sz="1000">
                <a:solidFill>
                  <a:schemeClr val="dk2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Char char="○"/>
              <a:defRPr sz="1000">
                <a:solidFill>
                  <a:schemeClr val="dk2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Char char="■"/>
              <a:defRPr sz="1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54" name="Google Shape;254;p16"/>
          <p:cNvSpPr txBox="1"/>
          <p:nvPr>
            <p:ph idx="7" type="body"/>
          </p:nvPr>
        </p:nvSpPr>
        <p:spPr>
          <a:xfrm>
            <a:off x="5871500" y="3553025"/>
            <a:ext cx="2864700" cy="6960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sp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 Medium"/>
              <a:buChar char="●"/>
              <a:defRPr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indent="-304800" lvl="1" marL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 Medium"/>
              <a:buChar char="○"/>
              <a:defRPr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indent="-304800" lvl="2" marL="1371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 Medium"/>
              <a:buChar char="■"/>
              <a:defRPr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indent="-304800" lvl="3" marL="18288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 Medium"/>
              <a:buChar char="●"/>
              <a:defRPr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indent="-304800" lvl="4" marL="2286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 Medium"/>
              <a:buChar char="○"/>
              <a:defRPr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indent="-304800" lvl="5" marL="27432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 Medium"/>
              <a:buChar char="■"/>
              <a:defRPr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indent="-304800" lvl="6" marL="3200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 Medium"/>
              <a:buChar char="●"/>
              <a:defRPr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indent="-304800" lvl="7" marL="3657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 Medium"/>
              <a:buChar char="○"/>
              <a:defRPr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indent="-304800" lvl="8" marL="411480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accent3"/>
              </a:buClr>
              <a:buSzPts val="1200"/>
              <a:buFont typeface="Urbanist Medium"/>
              <a:buChar char="■"/>
              <a:defRPr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255" name="Google Shape;255;p16"/>
          <p:cNvSpPr txBox="1"/>
          <p:nvPr>
            <p:ph idx="8" type="subTitle"/>
          </p:nvPr>
        </p:nvSpPr>
        <p:spPr>
          <a:xfrm>
            <a:off x="238800" y="2720113"/>
            <a:ext cx="2824500" cy="1458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 Medium"/>
              <a:buNone/>
              <a:defRPr sz="1800"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 Medium"/>
              <a:buNone/>
              <a:defRPr sz="1800"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 Medium"/>
              <a:buNone/>
              <a:defRPr sz="1800"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 Medium"/>
              <a:buNone/>
              <a:defRPr sz="1800"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 Medium"/>
              <a:buNone/>
              <a:defRPr sz="1800"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 Medium"/>
              <a:buNone/>
              <a:defRPr sz="1800"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 Medium"/>
              <a:buNone/>
              <a:defRPr sz="1800"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 Medium"/>
              <a:buNone/>
              <a:defRPr sz="1800"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 Medium"/>
              <a:buNone/>
              <a:defRPr sz="1800"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256" name="Google Shape;256;p16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257" name="Google Shape;257;p16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raphics">
  <p:cSld name="CUSTOM_2"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17"/>
          <p:cNvSpPr txBox="1"/>
          <p:nvPr>
            <p:ph idx="1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260" name="Google Shape;260;p17"/>
          <p:cNvSpPr txBox="1"/>
          <p:nvPr>
            <p:ph idx="2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261" name="Google Shape;261;p17"/>
          <p:cNvSpPr txBox="1"/>
          <p:nvPr>
            <p:ph idx="3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cxnSp>
        <p:nvCxnSpPr>
          <p:cNvPr id="262" name="Google Shape;262;p17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3" name="Google Shape;263;p17"/>
          <p:cNvSpPr/>
          <p:nvPr/>
        </p:nvSpPr>
        <p:spPr>
          <a:xfrm>
            <a:off x="228600" y="1395962"/>
            <a:ext cx="2101200" cy="3054000"/>
          </a:xfrm>
          <a:prstGeom prst="roundRect">
            <a:avLst>
              <a:gd fmla="val 963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264" name="Google Shape;264;p17"/>
          <p:cNvSpPr/>
          <p:nvPr/>
        </p:nvSpPr>
        <p:spPr>
          <a:xfrm>
            <a:off x="2423700" y="1395962"/>
            <a:ext cx="3198600" cy="3054000"/>
          </a:xfrm>
          <a:prstGeom prst="roundRect">
            <a:avLst>
              <a:gd fmla="val 674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265" name="Google Shape;265;p17"/>
          <p:cNvSpPr/>
          <p:nvPr/>
        </p:nvSpPr>
        <p:spPr>
          <a:xfrm>
            <a:off x="5716850" y="1395962"/>
            <a:ext cx="3198600" cy="1758300"/>
          </a:xfrm>
          <a:prstGeom prst="roundRect">
            <a:avLst>
              <a:gd fmla="val 9631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266" name="Google Shape;266;p17"/>
          <p:cNvSpPr/>
          <p:nvPr/>
        </p:nvSpPr>
        <p:spPr>
          <a:xfrm>
            <a:off x="5716200" y="3231390"/>
            <a:ext cx="3198600" cy="1217400"/>
          </a:xfrm>
          <a:prstGeom prst="roundRect">
            <a:avLst>
              <a:gd fmla="val 1360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267" name="Google Shape;267;p17"/>
          <p:cNvSpPr/>
          <p:nvPr>
            <p:ph idx="4" type="pic"/>
          </p:nvPr>
        </p:nvSpPr>
        <p:spPr>
          <a:xfrm>
            <a:off x="381950" y="993050"/>
            <a:ext cx="850500" cy="850500"/>
          </a:xfrm>
          <a:prstGeom prst="ellipse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8" name="Google Shape;268;p17"/>
          <p:cNvSpPr txBox="1"/>
          <p:nvPr>
            <p:ph idx="5" type="subTitle"/>
          </p:nvPr>
        </p:nvSpPr>
        <p:spPr>
          <a:xfrm>
            <a:off x="381950" y="2062875"/>
            <a:ext cx="1786500" cy="23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b="1" sz="12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"/>
              <a:buNone/>
              <a:defRPr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"/>
              <a:buNone/>
              <a:defRPr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"/>
              <a:buNone/>
              <a:defRPr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"/>
              <a:buNone/>
              <a:defRPr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"/>
              <a:buNone/>
              <a:defRPr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"/>
              <a:buNone/>
              <a:defRPr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"/>
              <a:buNone/>
              <a:defRPr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"/>
              <a:buNone/>
              <a:defRPr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69" name="Google Shape;269;p17"/>
          <p:cNvSpPr txBox="1"/>
          <p:nvPr>
            <p:ph idx="6" type="body"/>
          </p:nvPr>
        </p:nvSpPr>
        <p:spPr>
          <a:xfrm>
            <a:off x="381950" y="2453500"/>
            <a:ext cx="1786500" cy="1536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70" name="Google Shape;270;p17"/>
          <p:cNvSpPr txBox="1"/>
          <p:nvPr>
            <p:ph idx="7" type="subTitle"/>
          </p:nvPr>
        </p:nvSpPr>
        <p:spPr>
          <a:xfrm>
            <a:off x="2580250" y="1528150"/>
            <a:ext cx="29115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b="1"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71" name="Google Shape;271;p17"/>
          <p:cNvSpPr txBox="1"/>
          <p:nvPr>
            <p:ph idx="8" type="body"/>
          </p:nvPr>
        </p:nvSpPr>
        <p:spPr>
          <a:xfrm>
            <a:off x="2580250" y="1791652"/>
            <a:ext cx="2911500" cy="610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000"/>
              <a:buChar char="■"/>
              <a:defRPr sz="1000"/>
            </a:lvl9pPr>
          </a:lstStyle>
          <a:p/>
        </p:txBody>
      </p:sp>
      <p:cxnSp>
        <p:nvCxnSpPr>
          <p:cNvPr id="272" name="Google Shape;272;p17"/>
          <p:cNvCxnSpPr/>
          <p:nvPr/>
        </p:nvCxnSpPr>
        <p:spPr>
          <a:xfrm>
            <a:off x="2423700" y="2531312"/>
            <a:ext cx="3194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3" name="Google Shape;273;p17"/>
          <p:cNvCxnSpPr/>
          <p:nvPr/>
        </p:nvCxnSpPr>
        <p:spPr>
          <a:xfrm>
            <a:off x="2423700" y="3583537"/>
            <a:ext cx="3194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4" name="Google Shape;274;p17"/>
          <p:cNvSpPr txBox="1"/>
          <p:nvPr>
            <p:ph idx="9" type="subTitle"/>
          </p:nvPr>
        </p:nvSpPr>
        <p:spPr>
          <a:xfrm>
            <a:off x="2580250" y="2660457"/>
            <a:ext cx="29115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b="1"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75" name="Google Shape;275;p17"/>
          <p:cNvSpPr txBox="1"/>
          <p:nvPr>
            <p:ph idx="13" type="body"/>
          </p:nvPr>
        </p:nvSpPr>
        <p:spPr>
          <a:xfrm>
            <a:off x="2580250" y="2931046"/>
            <a:ext cx="2911500" cy="610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9pPr>
          </a:lstStyle>
          <a:p/>
        </p:txBody>
      </p:sp>
      <p:sp>
        <p:nvSpPr>
          <p:cNvPr id="276" name="Google Shape;276;p17"/>
          <p:cNvSpPr/>
          <p:nvPr/>
        </p:nvSpPr>
        <p:spPr>
          <a:xfrm flipH="1">
            <a:off x="2600988" y="3992942"/>
            <a:ext cx="681000" cy="273600"/>
          </a:xfrm>
          <a:prstGeom prst="roundRect">
            <a:avLst>
              <a:gd fmla="val 5000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 b="1" sz="800"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277" name="Google Shape;277;p17"/>
          <p:cNvSpPr/>
          <p:nvPr/>
        </p:nvSpPr>
        <p:spPr>
          <a:xfrm flipH="1">
            <a:off x="3654625" y="3992942"/>
            <a:ext cx="681000" cy="273600"/>
          </a:xfrm>
          <a:prstGeom prst="roundRect">
            <a:avLst>
              <a:gd fmla="val 5000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 b="1" sz="800"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278" name="Google Shape;278;p17"/>
          <p:cNvSpPr/>
          <p:nvPr/>
        </p:nvSpPr>
        <p:spPr>
          <a:xfrm flipH="1">
            <a:off x="4602650" y="3992942"/>
            <a:ext cx="681000" cy="273600"/>
          </a:xfrm>
          <a:prstGeom prst="roundRect">
            <a:avLst>
              <a:gd fmla="val 5000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 b="1" sz="800"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279" name="Google Shape;279;p17"/>
          <p:cNvSpPr txBox="1"/>
          <p:nvPr>
            <p:ph idx="14" type="subTitle"/>
          </p:nvPr>
        </p:nvSpPr>
        <p:spPr>
          <a:xfrm>
            <a:off x="2567250" y="3671882"/>
            <a:ext cx="29115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b="1"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80" name="Google Shape;280;p17"/>
          <p:cNvSpPr txBox="1"/>
          <p:nvPr>
            <p:ph idx="15" type="subTitle"/>
          </p:nvPr>
        </p:nvSpPr>
        <p:spPr>
          <a:xfrm>
            <a:off x="5877425" y="1528157"/>
            <a:ext cx="29115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b="1"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81" name="Google Shape;281;p17"/>
          <p:cNvSpPr txBox="1"/>
          <p:nvPr>
            <p:ph idx="16" type="subTitle"/>
          </p:nvPr>
        </p:nvSpPr>
        <p:spPr>
          <a:xfrm>
            <a:off x="5877425" y="1781107"/>
            <a:ext cx="29115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Urbanist"/>
              <a:buNone/>
              <a:defRPr b="1" sz="8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82" name="Google Shape;282;p17"/>
          <p:cNvSpPr txBox="1"/>
          <p:nvPr>
            <p:ph idx="17" type="subTitle"/>
          </p:nvPr>
        </p:nvSpPr>
        <p:spPr>
          <a:xfrm>
            <a:off x="5877425" y="2219182"/>
            <a:ext cx="29115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Urbanist"/>
              <a:buNone/>
              <a:defRPr b="1" sz="8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83" name="Google Shape;283;p17"/>
          <p:cNvSpPr txBox="1"/>
          <p:nvPr>
            <p:ph idx="18" type="subTitle"/>
          </p:nvPr>
        </p:nvSpPr>
        <p:spPr>
          <a:xfrm>
            <a:off x="5877425" y="2657257"/>
            <a:ext cx="29115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Urbanist"/>
              <a:buNone/>
              <a:defRPr b="1" sz="8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84" name="Google Shape;284;p17"/>
          <p:cNvSpPr txBox="1"/>
          <p:nvPr>
            <p:ph idx="19" type="subTitle"/>
          </p:nvPr>
        </p:nvSpPr>
        <p:spPr>
          <a:xfrm>
            <a:off x="5877425" y="3354932"/>
            <a:ext cx="29115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b="1"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85" name="Google Shape;285;p17"/>
          <p:cNvSpPr txBox="1"/>
          <p:nvPr>
            <p:ph idx="20" type="subTitle"/>
          </p:nvPr>
        </p:nvSpPr>
        <p:spPr>
          <a:xfrm>
            <a:off x="228600" y="228600"/>
            <a:ext cx="29208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286" name="Google Shape;286;p17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287" name="Google Shape;287;p17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ilestones">
  <p:cSld name="CUSTOM_4"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18"/>
          <p:cNvSpPr txBox="1"/>
          <p:nvPr>
            <p:ph idx="1" type="body"/>
          </p:nvPr>
        </p:nvSpPr>
        <p:spPr>
          <a:xfrm>
            <a:off x="2054000" y="2952175"/>
            <a:ext cx="1377600" cy="937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290" name="Google Shape;290;p18"/>
          <p:cNvSpPr txBox="1"/>
          <p:nvPr>
            <p:ph idx="2" type="body"/>
          </p:nvPr>
        </p:nvSpPr>
        <p:spPr>
          <a:xfrm>
            <a:off x="246150" y="2952175"/>
            <a:ext cx="1458000" cy="812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9pPr>
          </a:lstStyle>
          <a:p/>
        </p:txBody>
      </p:sp>
      <p:sp>
        <p:nvSpPr>
          <p:cNvPr id="291" name="Google Shape;291;p18"/>
          <p:cNvSpPr txBox="1"/>
          <p:nvPr>
            <p:ph idx="3" type="subTitle"/>
          </p:nvPr>
        </p:nvSpPr>
        <p:spPr>
          <a:xfrm>
            <a:off x="3829950" y="2667925"/>
            <a:ext cx="1339800" cy="144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latin typeface="Urbanist SemiBold"/>
                <a:ea typeface="Urbanist SemiBold"/>
                <a:cs typeface="Urbanist SemiBold"/>
                <a:sym typeface="Urbanis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/>
        </p:txBody>
      </p:sp>
      <p:sp>
        <p:nvSpPr>
          <p:cNvPr id="292" name="Google Shape;292;p18"/>
          <p:cNvSpPr txBox="1"/>
          <p:nvPr>
            <p:ph idx="4" type="body"/>
          </p:nvPr>
        </p:nvSpPr>
        <p:spPr>
          <a:xfrm>
            <a:off x="3848250" y="2952163"/>
            <a:ext cx="1458000" cy="812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9pPr>
          </a:lstStyle>
          <a:p/>
        </p:txBody>
      </p:sp>
      <p:sp>
        <p:nvSpPr>
          <p:cNvPr id="293" name="Google Shape;293;p18"/>
          <p:cNvSpPr txBox="1"/>
          <p:nvPr>
            <p:ph idx="5" type="subTitle"/>
          </p:nvPr>
        </p:nvSpPr>
        <p:spPr>
          <a:xfrm>
            <a:off x="2077400" y="4218350"/>
            <a:ext cx="1377600" cy="14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94" name="Google Shape;294;p18"/>
          <p:cNvSpPr txBox="1"/>
          <p:nvPr>
            <p:ph idx="6" type="body"/>
          </p:nvPr>
        </p:nvSpPr>
        <p:spPr>
          <a:xfrm>
            <a:off x="5634175" y="2952175"/>
            <a:ext cx="1458000" cy="812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9pPr>
          </a:lstStyle>
          <a:p/>
        </p:txBody>
      </p:sp>
      <p:sp>
        <p:nvSpPr>
          <p:cNvPr id="295" name="Google Shape;295;p18"/>
          <p:cNvSpPr txBox="1"/>
          <p:nvPr>
            <p:ph idx="7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296" name="Google Shape;296;p18"/>
          <p:cNvSpPr txBox="1"/>
          <p:nvPr>
            <p:ph idx="8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297" name="Google Shape;297;p18"/>
          <p:cNvSpPr txBox="1"/>
          <p:nvPr>
            <p:ph idx="9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cxnSp>
        <p:nvCxnSpPr>
          <p:cNvPr id="298" name="Google Shape;298;p18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9" name="Google Shape;299;p18"/>
          <p:cNvSpPr txBox="1"/>
          <p:nvPr>
            <p:ph type="title"/>
          </p:nvPr>
        </p:nvSpPr>
        <p:spPr>
          <a:xfrm>
            <a:off x="228600" y="613525"/>
            <a:ext cx="6841500" cy="7530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sp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400">
                <a:solidFill>
                  <a:schemeClr val="dk2"/>
                </a:solidFill>
              </a:defRPr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00" name="Google Shape;300;p18"/>
          <p:cNvSpPr txBox="1"/>
          <p:nvPr>
            <p:ph idx="13" type="subTitle"/>
          </p:nvPr>
        </p:nvSpPr>
        <p:spPr>
          <a:xfrm>
            <a:off x="277500" y="4218350"/>
            <a:ext cx="1377600" cy="14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301" name="Google Shape;301;p18"/>
          <p:cNvSpPr txBox="1"/>
          <p:nvPr>
            <p:ph idx="14" type="subTitle"/>
          </p:nvPr>
        </p:nvSpPr>
        <p:spPr>
          <a:xfrm>
            <a:off x="3877300" y="4218350"/>
            <a:ext cx="1377600" cy="14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302" name="Google Shape;302;p18"/>
          <p:cNvSpPr txBox="1"/>
          <p:nvPr>
            <p:ph idx="15" type="subTitle"/>
          </p:nvPr>
        </p:nvSpPr>
        <p:spPr>
          <a:xfrm>
            <a:off x="5677200" y="4218350"/>
            <a:ext cx="1377600" cy="14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303" name="Google Shape;303;p18"/>
          <p:cNvSpPr txBox="1"/>
          <p:nvPr>
            <p:ph idx="16" type="subTitle"/>
          </p:nvPr>
        </p:nvSpPr>
        <p:spPr>
          <a:xfrm>
            <a:off x="7477100" y="4218350"/>
            <a:ext cx="1377600" cy="14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304" name="Google Shape;304;p18"/>
          <p:cNvSpPr txBox="1"/>
          <p:nvPr>
            <p:ph idx="17" type="subTitle"/>
          </p:nvPr>
        </p:nvSpPr>
        <p:spPr>
          <a:xfrm>
            <a:off x="238800" y="2667925"/>
            <a:ext cx="1339800" cy="144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5" name="Google Shape;305;p18"/>
          <p:cNvSpPr txBox="1"/>
          <p:nvPr>
            <p:ph idx="18" type="subTitle"/>
          </p:nvPr>
        </p:nvSpPr>
        <p:spPr>
          <a:xfrm>
            <a:off x="2034375" y="2667925"/>
            <a:ext cx="1339800" cy="144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latin typeface="Urbanist SemiBold"/>
                <a:ea typeface="Urbanist SemiBold"/>
                <a:cs typeface="Urbanist SemiBold"/>
                <a:sym typeface="Urbanis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/>
        </p:txBody>
      </p:sp>
      <p:sp>
        <p:nvSpPr>
          <p:cNvPr id="306" name="Google Shape;306;p18"/>
          <p:cNvSpPr txBox="1"/>
          <p:nvPr>
            <p:ph idx="19" type="subTitle"/>
          </p:nvPr>
        </p:nvSpPr>
        <p:spPr>
          <a:xfrm>
            <a:off x="5645375" y="2667925"/>
            <a:ext cx="1339800" cy="144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latin typeface="Urbanist SemiBold"/>
                <a:ea typeface="Urbanist SemiBold"/>
                <a:cs typeface="Urbanist SemiBold"/>
                <a:sym typeface="Urbanis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/>
        </p:txBody>
      </p:sp>
      <p:sp>
        <p:nvSpPr>
          <p:cNvPr id="307" name="Google Shape;307;p18"/>
          <p:cNvSpPr txBox="1"/>
          <p:nvPr>
            <p:ph idx="20" type="subTitle"/>
          </p:nvPr>
        </p:nvSpPr>
        <p:spPr>
          <a:xfrm>
            <a:off x="7460789" y="2667925"/>
            <a:ext cx="1339800" cy="144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latin typeface="Urbanist SemiBold"/>
                <a:ea typeface="Urbanist SemiBold"/>
                <a:cs typeface="Urbanist SemiBold"/>
                <a:sym typeface="Urbanis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/>
        </p:txBody>
      </p:sp>
      <p:sp>
        <p:nvSpPr>
          <p:cNvPr id="308" name="Google Shape;308;p18"/>
          <p:cNvSpPr txBox="1"/>
          <p:nvPr>
            <p:ph idx="21" type="subTitle"/>
          </p:nvPr>
        </p:nvSpPr>
        <p:spPr>
          <a:xfrm>
            <a:off x="372900" y="2029450"/>
            <a:ext cx="314100" cy="33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Urbanist"/>
              <a:buNone/>
              <a:defRPr b="1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309" name="Google Shape;309;p18"/>
          <p:cNvSpPr txBox="1"/>
          <p:nvPr>
            <p:ph idx="22" type="subTitle"/>
          </p:nvPr>
        </p:nvSpPr>
        <p:spPr>
          <a:xfrm>
            <a:off x="2178663" y="2027390"/>
            <a:ext cx="314100" cy="33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Urbanist"/>
              <a:buNone/>
              <a:defRPr b="1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310" name="Google Shape;310;p18"/>
          <p:cNvSpPr txBox="1"/>
          <p:nvPr>
            <p:ph idx="23" type="subTitle"/>
          </p:nvPr>
        </p:nvSpPr>
        <p:spPr>
          <a:xfrm>
            <a:off x="3974250" y="2027390"/>
            <a:ext cx="314100" cy="33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Urbanist"/>
              <a:buNone/>
              <a:defRPr b="1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311" name="Google Shape;311;p18"/>
          <p:cNvSpPr txBox="1"/>
          <p:nvPr>
            <p:ph idx="24" type="subTitle"/>
          </p:nvPr>
        </p:nvSpPr>
        <p:spPr>
          <a:xfrm>
            <a:off x="5789675" y="2027390"/>
            <a:ext cx="314100" cy="33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Urbanist"/>
              <a:buNone/>
              <a:defRPr b="1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312" name="Google Shape;312;p18"/>
          <p:cNvSpPr txBox="1"/>
          <p:nvPr>
            <p:ph idx="25" type="subTitle"/>
          </p:nvPr>
        </p:nvSpPr>
        <p:spPr>
          <a:xfrm>
            <a:off x="7605089" y="2027390"/>
            <a:ext cx="314100" cy="33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Urbanist"/>
              <a:buNone/>
              <a:defRPr b="1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313" name="Google Shape;313;p18"/>
          <p:cNvSpPr txBox="1"/>
          <p:nvPr>
            <p:ph idx="26" type="body"/>
          </p:nvPr>
        </p:nvSpPr>
        <p:spPr>
          <a:xfrm>
            <a:off x="7450350" y="2952175"/>
            <a:ext cx="1458000" cy="812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9pPr>
          </a:lstStyle>
          <a:p/>
        </p:txBody>
      </p:sp>
      <p:sp>
        <p:nvSpPr>
          <p:cNvPr id="314" name="Google Shape;314;p18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315" name="Google Shape;315;p18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etrics ">
  <p:cSld name="CUSTOM_5"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19"/>
          <p:cNvSpPr txBox="1"/>
          <p:nvPr>
            <p:ph idx="1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318" name="Google Shape;318;p19"/>
          <p:cNvSpPr txBox="1"/>
          <p:nvPr>
            <p:ph idx="2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319" name="Google Shape;319;p19"/>
          <p:cNvSpPr txBox="1"/>
          <p:nvPr>
            <p:ph idx="3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cxnSp>
        <p:nvCxnSpPr>
          <p:cNvPr id="320" name="Google Shape;320;p19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1" name="Google Shape;321;p19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322" name="Google Shape;322;p19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323" name="Google Shape;323;p19"/>
          <p:cNvSpPr txBox="1"/>
          <p:nvPr>
            <p:ph idx="4" type="subTitle"/>
          </p:nvPr>
        </p:nvSpPr>
        <p:spPr>
          <a:xfrm>
            <a:off x="6314800" y="458325"/>
            <a:ext cx="2294700" cy="3300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rbanis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4" name="Google Shape;324;p19"/>
          <p:cNvSpPr txBox="1"/>
          <p:nvPr>
            <p:ph type="title"/>
          </p:nvPr>
        </p:nvSpPr>
        <p:spPr>
          <a:xfrm>
            <a:off x="237650" y="746900"/>
            <a:ext cx="2834700" cy="25908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>
                <a:latin typeface="Urbanist"/>
                <a:ea typeface="Urbanist"/>
                <a:cs typeface="Urbanist"/>
                <a:sym typeface="Urbanis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9pPr>
          </a:lstStyle>
          <a:p/>
        </p:txBody>
      </p:sp>
      <p:sp>
        <p:nvSpPr>
          <p:cNvPr id="325" name="Google Shape;325;p19"/>
          <p:cNvSpPr txBox="1"/>
          <p:nvPr>
            <p:ph idx="5" type="subTitle"/>
          </p:nvPr>
        </p:nvSpPr>
        <p:spPr>
          <a:xfrm>
            <a:off x="229175" y="229175"/>
            <a:ext cx="2834700" cy="3300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6" name="Google Shape;326;p19"/>
          <p:cNvSpPr txBox="1"/>
          <p:nvPr>
            <p:ph idx="6" type="subTitle"/>
          </p:nvPr>
        </p:nvSpPr>
        <p:spPr>
          <a:xfrm>
            <a:off x="3437500" y="882725"/>
            <a:ext cx="2294700" cy="5007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327" name="Google Shape;327;p19"/>
          <p:cNvSpPr txBox="1"/>
          <p:nvPr>
            <p:ph idx="7" type="title"/>
          </p:nvPr>
        </p:nvSpPr>
        <p:spPr>
          <a:xfrm>
            <a:off x="3611850" y="1848195"/>
            <a:ext cx="1924200" cy="5940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/>
            </a:lvl9pPr>
          </a:lstStyle>
          <a:p/>
        </p:txBody>
      </p:sp>
      <p:sp>
        <p:nvSpPr>
          <p:cNvPr id="328" name="Google Shape;328;p19"/>
          <p:cNvSpPr txBox="1"/>
          <p:nvPr>
            <p:ph idx="8" type="title"/>
          </p:nvPr>
        </p:nvSpPr>
        <p:spPr>
          <a:xfrm>
            <a:off x="3611850" y="3250202"/>
            <a:ext cx="1920300" cy="594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Font typeface="Urbanist"/>
              <a:buNone/>
              <a:defRPr sz="6200">
                <a:latin typeface="Urbanist"/>
                <a:ea typeface="Urbanist"/>
                <a:cs typeface="Urbanist"/>
                <a:sym typeface="Urbanis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9pPr>
          </a:lstStyle>
          <a:p/>
        </p:txBody>
      </p:sp>
      <p:sp>
        <p:nvSpPr>
          <p:cNvPr id="329" name="Google Shape;329;p19"/>
          <p:cNvSpPr txBox="1"/>
          <p:nvPr>
            <p:ph idx="9" type="subTitle"/>
          </p:nvPr>
        </p:nvSpPr>
        <p:spPr>
          <a:xfrm>
            <a:off x="3611850" y="2707575"/>
            <a:ext cx="2120400" cy="168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330" name="Google Shape;330;p19"/>
          <p:cNvSpPr txBox="1"/>
          <p:nvPr>
            <p:ph idx="13" type="subTitle"/>
          </p:nvPr>
        </p:nvSpPr>
        <p:spPr>
          <a:xfrm>
            <a:off x="3611850" y="4076800"/>
            <a:ext cx="2120400" cy="168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331" name="Google Shape;331;p19"/>
          <p:cNvSpPr txBox="1"/>
          <p:nvPr>
            <p:ph idx="14" type="subTitle"/>
          </p:nvPr>
        </p:nvSpPr>
        <p:spPr>
          <a:xfrm>
            <a:off x="6258900" y="3267725"/>
            <a:ext cx="2478300" cy="5007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332" name="Google Shape;332;p19"/>
          <p:cNvSpPr txBox="1"/>
          <p:nvPr>
            <p:ph idx="15" type="subTitle"/>
          </p:nvPr>
        </p:nvSpPr>
        <p:spPr>
          <a:xfrm>
            <a:off x="6258900" y="3955225"/>
            <a:ext cx="2478300" cy="3300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Urbanist"/>
              <a:buNone/>
              <a:defRPr b="1" u="sng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2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35" name="Google Shape;335;p2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ALT 1">
  <p:cSld name="BLANK_1_1_2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3"/>
          <p:cNvSpPr txBox="1"/>
          <p:nvPr>
            <p:ph type="title"/>
          </p:nvPr>
        </p:nvSpPr>
        <p:spPr>
          <a:xfrm>
            <a:off x="228600" y="395043"/>
            <a:ext cx="6480300" cy="5877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9pPr>
          </a:lstStyle>
          <a:p/>
        </p:txBody>
      </p:sp>
      <p:sp>
        <p:nvSpPr>
          <p:cNvPr id="26" name="Google Shape;26;p3"/>
          <p:cNvSpPr txBox="1"/>
          <p:nvPr>
            <p:ph idx="1" type="body"/>
          </p:nvPr>
        </p:nvSpPr>
        <p:spPr>
          <a:xfrm>
            <a:off x="228600" y="1743625"/>
            <a:ext cx="4296600" cy="27090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7" name="Google Shape;27;p3"/>
          <p:cNvSpPr txBox="1"/>
          <p:nvPr>
            <p:ph idx="2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28" name="Google Shape;28;p3"/>
          <p:cNvSpPr txBox="1"/>
          <p:nvPr>
            <p:ph idx="3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29" name="Google Shape;29;p3"/>
          <p:cNvSpPr txBox="1"/>
          <p:nvPr>
            <p:ph idx="4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30" name="Google Shape;30;p3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31" name="Google Shape;31;p3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cxnSp>
        <p:nvCxnSpPr>
          <p:cNvPr id="32" name="Google Shape;32;p3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extLst>
    <p:ext uri="{DCECCB84-F9BA-43D5-87BE-67443E8EF086}">
      <p15:sldGuideLst>
        <p15:guide id="1" orient="horz" pos="2805">
          <p15:clr>
            <a:srgbClr val="E46962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2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 and body"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40" name="Google Shape;340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Title and two columns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43" name="Google Shape;343;p2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44" name="Google Shape;344;p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 column text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9" name="Google Shape;349;p2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 point"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2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 title and description"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2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54" name="Google Shape;354;p27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55" name="Google Shape;355;p27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"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2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 number"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2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60" name="Google Shape;360;p2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ur values">
  <p:cSld name="BLANK_1_1_1_1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4"/>
          <p:cNvSpPr txBox="1"/>
          <p:nvPr>
            <p:ph idx="1" type="subTitle"/>
          </p:nvPr>
        </p:nvSpPr>
        <p:spPr>
          <a:xfrm>
            <a:off x="228600" y="228600"/>
            <a:ext cx="29208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35" name="Google Shape;35;p4"/>
          <p:cNvSpPr txBox="1"/>
          <p:nvPr>
            <p:ph type="title"/>
          </p:nvPr>
        </p:nvSpPr>
        <p:spPr>
          <a:xfrm>
            <a:off x="228600" y="613525"/>
            <a:ext cx="7223400" cy="4221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sp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</a:defRPr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</a:defRPr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</a:defRPr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</a:defRPr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</a:defRPr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</a:defRPr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</a:defRPr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</a:defRPr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6" name="Google Shape;36;p4"/>
          <p:cNvSpPr txBox="1"/>
          <p:nvPr>
            <p:ph idx="2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37" name="Google Shape;37;p4"/>
          <p:cNvSpPr txBox="1"/>
          <p:nvPr>
            <p:ph idx="3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38" name="Google Shape;38;p4"/>
          <p:cNvSpPr txBox="1"/>
          <p:nvPr>
            <p:ph idx="4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39" name="Google Shape;39;p4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40" name="Google Shape;40;p4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cxnSp>
        <p:nvCxnSpPr>
          <p:cNvPr id="41" name="Google Shape;41;p4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" name="Google Shape;42;p4"/>
          <p:cNvSpPr txBox="1"/>
          <p:nvPr>
            <p:ph idx="5" type="subTitle"/>
          </p:nvPr>
        </p:nvSpPr>
        <p:spPr>
          <a:xfrm>
            <a:off x="254625" y="1638300"/>
            <a:ext cx="1128900" cy="1188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43" name="Google Shape;43;p4"/>
          <p:cNvSpPr txBox="1"/>
          <p:nvPr>
            <p:ph idx="6" type="subTitle"/>
          </p:nvPr>
        </p:nvSpPr>
        <p:spPr>
          <a:xfrm>
            <a:off x="3275850" y="1638300"/>
            <a:ext cx="1128900" cy="1188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44" name="Google Shape;44;p4"/>
          <p:cNvSpPr txBox="1"/>
          <p:nvPr>
            <p:ph idx="7" type="subTitle"/>
          </p:nvPr>
        </p:nvSpPr>
        <p:spPr>
          <a:xfrm>
            <a:off x="6215463" y="1638300"/>
            <a:ext cx="1128900" cy="1188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45" name="Google Shape;45;p4"/>
          <p:cNvSpPr txBox="1"/>
          <p:nvPr>
            <p:ph idx="8" type="body"/>
          </p:nvPr>
        </p:nvSpPr>
        <p:spPr>
          <a:xfrm>
            <a:off x="288575" y="3386400"/>
            <a:ext cx="2665200" cy="1188300"/>
          </a:xfrm>
          <a:prstGeom prst="rect">
            <a:avLst/>
          </a:prstGeom>
        </p:spPr>
        <p:txBody>
          <a:bodyPr anchorCtr="0" anchor="b" bIns="91425" lIns="0" spcFirstLastPara="1" rIns="91425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■"/>
              <a:defRPr/>
            </a:lvl9pPr>
          </a:lstStyle>
          <a:p/>
        </p:txBody>
      </p:sp>
      <p:sp>
        <p:nvSpPr>
          <p:cNvPr id="46" name="Google Shape;46;p4"/>
          <p:cNvSpPr txBox="1"/>
          <p:nvPr>
            <p:ph idx="9" type="body"/>
          </p:nvPr>
        </p:nvSpPr>
        <p:spPr>
          <a:xfrm>
            <a:off x="6121413" y="3386400"/>
            <a:ext cx="2665200" cy="1188300"/>
          </a:xfrm>
          <a:prstGeom prst="rect">
            <a:avLst/>
          </a:prstGeom>
        </p:spPr>
        <p:txBody>
          <a:bodyPr anchorCtr="0" anchor="b" bIns="91425" lIns="0" spcFirstLastPara="1" rIns="91425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3" type="body"/>
          </p:nvPr>
        </p:nvSpPr>
        <p:spPr>
          <a:xfrm>
            <a:off x="3192450" y="3386400"/>
            <a:ext cx="2665200" cy="1188300"/>
          </a:xfrm>
          <a:prstGeom prst="rect">
            <a:avLst/>
          </a:prstGeom>
        </p:spPr>
        <p:txBody>
          <a:bodyPr anchorCtr="0" anchor="b" bIns="91425" lIns="0" spcFirstLastPara="1" rIns="91425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■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805">
          <p15:clr>
            <a:srgbClr val="E46962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Agenda"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31"/>
          <p:cNvSpPr txBox="1"/>
          <p:nvPr>
            <p:ph type="title"/>
          </p:nvPr>
        </p:nvSpPr>
        <p:spPr>
          <a:xfrm>
            <a:off x="677325" y="1832775"/>
            <a:ext cx="3217200" cy="148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64" name="Google Shape;364;p31"/>
          <p:cNvSpPr txBox="1"/>
          <p:nvPr>
            <p:ph idx="1" type="subTitle"/>
          </p:nvPr>
        </p:nvSpPr>
        <p:spPr>
          <a:xfrm>
            <a:off x="4406650" y="39375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65" name="Google Shape;365;p31"/>
          <p:cNvSpPr txBox="1"/>
          <p:nvPr>
            <p:ph idx="2" type="subTitle"/>
          </p:nvPr>
        </p:nvSpPr>
        <p:spPr>
          <a:xfrm>
            <a:off x="4406650" y="115170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66" name="Google Shape;366;p31"/>
          <p:cNvSpPr txBox="1"/>
          <p:nvPr>
            <p:ph idx="3" type="subTitle"/>
          </p:nvPr>
        </p:nvSpPr>
        <p:spPr>
          <a:xfrm>
            <a:off x="4406650" y="342557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67" name="Google Shape;367;p31"/>
          <p:cNvSpPr txBox="1"/>
          <p:nvPr>
            <p:ph idx="4" type="subTitle"/>
          </p:nvPr>
        </p:nvSpPr>
        <p:spPr>
          <a:xfrm>
            <a:off x="4406650" y="190966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68" name="Google Shape;368;p31"/>
          <p:cNvSpPr txBox="1"/>
          <p:nvPr>
            <p:ph idx="5" type="subTitle"/>
          </p:nvPr>
        </p:nvSpPr>
        <p:spPr>
          <a:xfrm>
            <a:off x="4406650" y="418352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69" name="Google Shape;369;p31"/>
          <p:cNvSpPr txBox="1"/>
          <p:nvPr>
            <p:ph idx="6" type="subTitle"/>
          </p:nvPr>
        </p:nvSpPr>
        <p:spPr>
          <a:xfrm>
            <a:off x="4406650" y="266761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Title, body and image"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72" name="Google Shape;372;p32"/>
          <p:cNvSpPr txBox="1"/>
          <p:nvPr>
            <p:ph idx="1" type="body"/>
          </p:nvPr>
        </p:nvSpPr>
        <p:spPr>
          <a:xfrm>
            <a:off x="311700" y="1152475"/>
            <a:ext cx="4473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73" name="Google Shape;373;p32"/>
          <p:cNvSpPr/>
          <p:nvPr>
            <p:ph idx="2" type="pic"/>
          </p:nvPr>
        </p:nvSpPr>
        <p:spPr>
          <a:xfrm>
            <a:off x="4992024" y="1152775"/>
            <a:ext cx="3840300" cy="3416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Two big ideas"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3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76" name="Google Shape;376;p33"/>
          <p:cNvSpPr txBox="1"/>
          <p:nvPr>
            <p:ph idx="1" type="body"/>
          </p:nvPr>
        </p:nvSpPr>
        <p:spPr>
          <a:xfrm>
            <a:off x="48315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77" name="Google Shape;377;p33"/>
          <p:cNvSpPr txBox="1"/>
          <p:nvPr>
            <p:ph idx="2" type="body"/>
          </p:nvPr>
        </p:nvSpPr>
        <p:spPr>
          <a:xfrm>
            <a:off x="504800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78" name="Google Shape;378;p33"/>
          <p:cNvSpPr txBox="1"/>
          <p:nvPr>
            <p:ph idx="3" type="subTitle"/>
          </p:nvPr>
        </p:nvSpPr>
        <p:spPr>
          <a:xfrm>
            <a:off x="48315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79" name="Google Shape;379;p33"/>
          <p:cNvSpPr txBox="1"/>
          <p:nvPr>
            <p:ph idx="4" type="subTitle"/>
          </p:nvPr>
        </p:nvSpPr>
        <p:spPr>
          <a:xfrm>
            <a:off x="504800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Three big ideas"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34"/>
          <p:cNvSpPr txBox="1"/>
          <p:nvPr>
            <p:ph idx="1" type="body"/>
          </p:nvPr>
        </p:nvSpPr>
        <p:spPr>
          <a:xfrm>
            <a:off x="4831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82" name="Google Shape;382;p34"/>
          <p:cNvSpPr txBox="1"/>
          <p:nvPr>
            <p:ph idx="2" type="body"/>
          </p:nvPr>
        </p:nvSpPr>
        <p:spPr>
          <a:xfrm>
            <a:off x="334772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83" name="Google Shape;383;p34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84" name="Google Shape;384;p34"/>
          <p:cNvSpPr txBox="1"/>
          <p:nvPr>
            <p:ph idx="3" type="subTitle"/>
          </p:nvPr>
        </p:nvSpPr>
        <p:spPr>
          <a:xfrm>
            <a:off x="4831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85" name="Google Shape;385;p34"/>
          <p:cNvSpPr txBox="1"/>
          <p:nvPr>
            <p:ph idx="4" type="subTitle"/>
          </p:nvPr>
        </p:nvSpPr>
        <p:spPr>
          <a:xfrm>
            <a:off x="334772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86" name="Google Shape;386;p34"/>
          <p:cNvSpPr txBox="1"/>
          <p:nvPr>
            <p:ph idx="5" type="subTitle"/>
          </p:nvPr>
        </p:nvSpPr>
        <p:spPr>
          <a:xfrm>
            <a:off x="62122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87" name="Google Shape;387;p34"/>
          <p:cNvSpPr txBox="1"/>
          <p:nvPr>
            <p:ph idx="6" type="body"/>
          </p:nvPr>
        </p:nvSpPr>
        <p:spPr>
          <a:xfrm>
            <a:off x="62122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Four big ideas"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35"/>
          <p:cNvSpPr txBox="1"/>
          <p:nvPr>
            <p:ph idx="1" type="body"/>
          </p:nvPr>
        </p:nvSpPr>
        <p:spPr>
          <a:xfrm>
            <a:off x="366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90" name="Google Shape;390;p35"/>
          <p:cNvSpPr txBox="1"/>
          <p:nvPr>
            <p:ph idx="2" type="body"/>
          </p:nvPr>
        </p:nvSpPr>
        <p:spPr>
          <a:xfrm>
            <a:off x="4938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91" name="Google Shape;391;p35"/>
          <p:cNvSpPr txBox="1"/>
          <p:nvPr>
            <p:ph idx="3" type="body"/>
          </p:nvPr>
        </p:nvSpPr>
        <p:spPr>
          <a:xfrm>
            <a:off x="366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92" name="Google Shape;392;p35"/>
          <p:cNvSpPr txBox="1"/>
          <p:nvPr>
            <p:ph idx="4" type="body"/>
          </p:nvPr>
        </p:nvSpPr>
        <p:spPr>
          <a:xfrm>
            <a:off x="4938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93" name="Google Shape;393;p35"/>
          <p:cNvSpPr txBox="1"/>
          <p:nvPr>
            <p:ph type="title"/>
          </p:nvPr>
        </p:nvSpPr>
        <p:spPr>
          <a:xfrm>
            <a:off x="366750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94" name="Google Shape;394;p35"/>
          <p:cNvSpPr txBox="1"/>
          <p:nvPr>
            <p:ph idx="5" type="subTitle"/>
          </p:nvPr>
        </p:nvSpPr>
        <p:spPr>
          <a:xfrm>
            <a:off x="366763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95" name="Google Shape;395;p35"/>
          <p:cNvSpPr txBox="1"/>
          <p:nvPr>
            <p:ph idx="6" type="subTitle"/>
          </p:nvPr>
        </p:nvSpPr>
        <p:spPr>
          <a:xfrm>
            <a:off x="4938738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96" name="Google Shape;396;p35"/>
          <p:cNvSpPr txBox="1"/>
          <p:nvPr>
            <p:ph idx="7" type="subTitle"/>
          </p:nvPr>
        </p:nvSpPr>
        <p:spPr>
          <a:xfrm>
            <a:off x="4938761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97" name="Google Shape;397;p35"/>
          <p:cNvSpPr txBox="1"/>
          <p:nvPr>
            <p:ph idx="8" type="subTitle"/>
          </p:nvPr>
        </p:nvSpPr>
        <p:spPr>
          <a:xfrm>
            <a:off x="366750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Title and image"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00" name="Google Shape;400;p36"/>
          <p:cNvSpPr/>
          <p:nvPr>
            <p:ph idx="2" type="pic"/>
          </p:nvPr>
        </p:nvSpPr>
        <p:spPr>
          <a:xfrm>
            <a:off x="311700" y="1170425"/>
            <a:ext cx="8520600" cy="3492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Two storyboards"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37"/>
          <p:cNvSpPr txBox="1"/>
          <p:nvPr>
            <p:ph idx="1" type="body"/>
          </p:nvPr>
        </p:nvSpPr>
        <p:spPr>
          <a:xfrm>
            <a:off x="311700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03" name="Google Shape;403;p37"/>
          <p:cNvSpPr/>
          <p:nvPr>
            <p:ph idx="2" type="pic"/>
          </p:nvPr>
        </p:nvSpPr>
        <p:spPr>
          <a:xfrm>
            <a:off x="48048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404" name="Google Shape;404;p37"/>
          <p:cNvSpPr/>
          <p:nvPr>
            <p:ph idx="3" type="pic"/>
          </p:nvPr>
        </p:nvSpPr>
        <p:spPr>
          <a:xfrm>
            <a:off x="3117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405" name="Google Shape;405;p37"/>
          <p:cNvSpPr txBox="1"/>
          <p:nvPr>
            <p:ph idx="4" type="body"/>
          </p:nvPr>
        </p:nvSpPr>
        <p:spPr>
          <a:xfrm>
            <a:off x="4804825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06" name="Google Shape;406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07" name="Google Shape;407;p37"/>
          <p:cNvSpPr txBox="1"/>
          <p:nvPr>
            <p:ph idx="5" type="subTitle"/>
          </p:nvPr>
        </p:nvSpPr>
        <p:spPr>
          <a:xfrm>
            <a:off x="3117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08" name="Google Shape;408;p37"/>
          <p:cNvSpPr txBox="1"/>
          <p:nvPr>
            <p:ph idx="6" type="subTitle"/>
          </p:nvPr>
        </p:nvSpPr>
        <p:spPr>
          <a:xfrm>
            <a:off x="48048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Three storyboards"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38"/>
          <p:cNvSpPr txBox="1"/>
          <p:nvPr>
            <p:ph idx="1" type="body"/>
          </p:nvPr>
        </p:nvSpPr>
        <p:spPr>
          <a:xfrm>
            <a:off x="31170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11" name="Google Shape;411;p38"/>
          <p:cNvSpPr/>
          <p:nvPr>
            <p:ph idx="2" type="pic"/>
          </p:nvPr>
        </p:nvSpPr>
        <p:spPr>
          <a:xfrm>
            <a:off x="62052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412" name="Google Shape;412;p38"/>
          <p:cNvSpPr/>
          <p:nvPr>
            <p:ph idx="3" type="pic"/>
          </p:nvPr>
        </p:nvSpPr>
        <p:spPr>
          <a:xfrm>
            <a:off x="3117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413" name="Google Shape;413;p38"/>
          <p:cNvSpPr txBox="1"/>
          <p:nvPr>
            <p:ph idx="4" type="body"/>
          </p:nvPr>
        </p:nvSpPr>
        <p:spPr>
          <a:xfrm>
            <a:off x="6205225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14" name="Google Shape;414;p38"/>
          <p:cNvSpPr/>
          <p:nvPr>
            <p:ph idx="5" type="pic"/>
          </p:nvPr>
        </p:nvSpPr>
        <p:spPr>
          <a:xfrm>
            <a:off x="3255250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415" name="Google Shape;415;p38"/>
          <p:cNvSpPr txBox="1"/>
          <p:nvPr>
            <p:ph idx="6" type="body"/>
          </p:nvPr>
        </p:nvSpPr>
        <p:spPr>
          <a:xfrm>
            <a:off x="325525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16" name="Google Shape;416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17" name="Google Shape;417;p38"/>
          <p:cNvSpPr txBox="1"/>
          <p:nvPr>
            <p:ph idx="7" type="subTitle"/>
          </p:nvPr>
        </p:nvSpPr>
        <p:spPr>
          <a:xfrm>
            <a:off x="3117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18" name="Google Shape;418;p38"/>
          <p:cNvSpPr txBox="1"/>
          <p:nvPr>
            <p:ph idx="8" type="subTitle"/>
          </p:nvPr>
        </p:nvSpPr>
        <p:spPr>
          <a:xfrm>
            <a:off x="62052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19" name="Google Shape;419;p38"/>
          <p:cNvSpPr txBox="1"/>
          <p:nvPr>
            <p:ph idx="9" type="subTitle"/>
          </p:nvPr>
        </p:nvSpPr>
        <p:spPr>
          <a:xfrm>
            <a:off x="3255250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Image only"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39"/>
          <p:cNvSpPr/>
          <p:nvPr>
            <p:ph idx="2" type="pic"/>
          </p:nvPr>
        </p:nvSpPr>
        <p:spPr>
          <a:xfrm>
            <a:off x="311700" y="445025"/>
            <a:ext cx="8520600" cy="42183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Image grid"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40"/>
          <p:cNvSpPr/>
          <p:nvPr>
            <p:ph idx="2" type="pic"/>
          </p:nvPr>
        </p:nvSpPr>
        <p:spPr>
          <a:xfrm>
            <a:off x="338960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24" name="Google Shape;424;p40"/>
          <p:cNvSpPr/>
          <p:nvPr>
            <p:ph idx="3" type="pic"/>
          </p:nvPr>
        </p:nvSpPr>
        <p:spPr>
          <a:xfrm>
            <a:off x="5195935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25" name="Google Shape;425;p40"/>
          <p:cNvSpPr/>
          <p:nvPr>
            <p:ph idx="4" type="pic"/>
          </p:nvPr>
        </p:nvSpPr>
        <p:spPr>
          <a:xfrm>
            <a:off x="700227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26" name="Google Shape;426;p40"/>
          <p:cNvSpPr/>
          <p:nvPr>
            <p:ph idx="5" type="pic"/>
          </p:nvPr>
        </p:nvSpPr>
        <p:spPr>
          <a:xfrm>
            <a:off x="3389588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27" name="Google Shape;427;p40"/>
          <p:cNvSpPr/>
          <p:nvPr>
            <p:ph idx="6" type="pic"/>
          </p:nvPr>
        </p:nvSpPr>
        <p:spPr>
          <a:xfrm>
            <a:off x="5195922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28" name="Google Shape;428;p40"/>
          <p:cNvSpPr/>
          <p:nvPr>
            <p:ph idx="7" type="pic"/>
          </p:nvPr>
        </p:nvSpPr>
        <p:spPr>
          <a:xfrm>
            <a:off x="7002257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29" name="Google Shape;429;p40"/>
          <p:cNvSpPr txBox="1"/>
          <p:nvPr>
            <p:ph type="title"/>
          </p:nvPr>
        </p:nvSpPr>
        <p:spPr>
          <a:xfrm>
            <a:off x="351550" y="445025"/>
            <a:ext cx="2596800" cy="17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30" name="Google Shape;430;p40"/>
          <p:cNvSpPr/>
          <p:nvPr>
            <p:ph idx="8" type="pic"/>
          </p:nvPr>
        </p:nvSpPr>
        <p:spPr>
          <a:xfrm>
            <a:off x="3389588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31" name="Google Shape;431;p40"/>
          <p:cNvSpPr/>
          <p:nvPr>
            <p:ph idx="9" type="pic"/>
          </p:nvPr>
        </p:nvSpPr>
        <p:spPr>
          <a:xfrm>
            <a:off x="5195922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32" name="Google Shape;432;p40"/>
          <p:cNvSpPr/>
          <p:nvPr>
            <p:ph idx="13" type="pic"/>
          </p:nvPr>
        </p:nvSpPr>
        <p:spPr>
          <a:xfrm>
            <a:off x="7002257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5564">
          <p15:clr>
            <a:srgbClr val="E46962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and image ALT 2">
  <p:cSld name="CUSTOM_3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5"/>
          <p:cNvSpPr/>
          <p:nvPr>
            <p:ph idx="2" type="pic"/>
          </p:nvPr>
        </p:nvSpPr>
        <p:spPr>
          <a:xfrm>
            <a:off x="246150" y="237650"/>
            <a:ext cx="4196400" cy="4438200"/>
          </a:xfrm>
          <a:prstGeom prst="rect">
            <a:avLst/>
          </a:prstGeom>
          <a:noFill/>
          <a:ln>
            <a:noFill/>
          </a:ln>
        </p:spPr>
      </p:sp>
      <p:sp>
        <p:nvSpPr>
          <p:cNvPr id="50" name="Google Shape;50;p5"/>
          <p:cNvSpPr txBox="1"/>
          <p:nvPr>
            <p:ph type="title"/>
          </p:nvPr>
        </p:nvSpPr>
        <p:spPr>
          <a:xfrm>
            <a:off x="4591800" y="304700"/>
            <a:ext cx="3861900" cy="1920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>
                <a:latin typeface="Urbanist"/>
                <a:ea typeface="Urbanist"/>
                <a:cs typeface="Urbanist"/>
                <a:sym typeface="Urbanis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9pPr>
          </a:lstStyle>
          <a:p/>
        </p:txBody>
      </p:sp>
      <p:sp>
        <p:nvSpPr>
          <p:cNvPr id="51" name="Google Shape;51;p5"/>
          <p:cNvSpPr txBox="1"/>
          <p:nvPr>
            <p:ph idx="3" type="title"/>
          </p:nvPr>
        </p:nvSpPr>
        <p:spPr>
          <a:xfrm>
            <a:off x="4591800" y="738425"/>
            <a:ext cx="4290000" cy="20514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3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9pPr>
          </a:lstStyle>
          <a:p/>
        </p:txBody>
      </p:sp>
      <p:sp>
        <p:nvSpPr>
          <p:cNvPr id="52" name="Google Shape;52;p5"/>
          <p:cNvSpPr txBox="1"/>
          <p:nvPr>
            <p:ph idx="1" type="body"/>
          </p:nvPr>
        </p:nvSpPr>
        <p:spPr>
          <a:xfrm>
            <a:off x="4618950" y="2205375"/>
            <a:ext cx="4290000" cy="1629600"/>
          </a:xfrm>
          <a:prstGeom prst="rect">
            <a:avLst/>
          </a:prstGeom>
        </p:spPr>
        <p:txBody>
          <a:bodyPr anchorCtr="0" anchor="b" bIns="91425" lIns="0" spcFirstLastPara="1" rIns="91425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■"/>
              <a:defRPr/>
            </a:lvl9pPr>
          </a:lstStyle>
          <a:p/>
        </p:txBody>
      </p:sp>
      <p:sp>
        <p:nvSpPr>
          <p:cNvPr id="53" name="Google Shape;53;p5"/>
          <p:cNvSpPr txBox="1"/>
          <p:nvPr>
            <p:ph idx="4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54" name="Google Shape;54;p5"/>
          <p:cNvSpPr txBox="1"/>
          <p:nvPr>
            <p:ph idx="5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55" name="Google Shape;55;p5"/>
          <p:cNvSpPr txBox="1"/>
          <p:nvPr>
            <p:ph idx="6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56" name="Google Shape;56;p5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57" name="Google Shape;57;p5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cxnSp>
        <p:nvCxnSpPr>
          <p:cNvPr id="58" name="Google Shape;58;p5"/>
          <p:cNvCxnSpPr/>
          <p:nvPr/>
        </p:nvCxnSpPr>
        <p:spPr>
          <a:xfrm>
            <a:off x="228600" y="226100"/>
            <a:ext cx="86871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9" name="Google Shape;59;p5"/>
          <p:cNvCxnSpPr/>
          <p:nvPr/>
        </p:nvCxnSpPr>
        <p:spPr>
          <a:xfrm>
            <a:off x="4444600" y="570000"/>
            <a:ext cx="44709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0" name="Google Shape;60;p5"/>
          <p:cNvCxnSpPr/>
          <p:nvPr/>
        </p:nvCxnSpPr>
        <p:spPr>
          <a:xfrm>
            <a:off x="4442500" y="226100"/>
            <a:ext cx="0" cy="44577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" name="Google Shape;61;p5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 ALT 1">
  <p:cSld name="BLANK_1_1_1_1_3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6"/>
          <p:cNvSpPr txBox="1"/>
          <p:nvPr>
            <p:ph type="title"/>
          </p:nvPr>
        </p:nvSpPr>
        <p:spPr>
          <a:xfrm>
            <a:off x="228600" y="613525"/>
            <a:ext cx="3904500" cy="11628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sp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400">
                <a:solidFill>
                  <a:schemeClr val="dk2"/>
                </a:solidFill>
              </a:defRPr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4" name="Google Shape;64;p6"/>
          <p:cNvSpPr/>
          <p:nvPr>
            <p:ph idx="2" type="pic"/>
          </p:nvPr>
        </p:nvSpPr>
        <p:spPr>
          <a:xfrm>
            <a:off x="4523050" y="737975"/>
            <a:ext cx="2164800" cy="1350300"/>
          </a:xfrm>
          <a:prstGeom prst="roundRect">
            <a:avLst>
              <a:gd fmla="val 7802" name="adj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" name="Google Shape;65;p6"/>
          <p:cNvSpPr/>
          <p:nvPr>
            <p:ph idx="3" type="pic"/>
          </p:nvPr>
        </p:nvSpPr>
        <p:spPr>
          <a:xfrm>
            <a:off x="6752100" y="737775"/>
            <a:ext cx="2164800" cy="1350300"/>
          </a:xfrm>
          <a:prstGeom prst="roundRect">
            <a:avLst>
              <a:gd fmla="val 7802" name="adj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" name="Google Shape;66;p6"/>
          <p:cNvSpPr/>
          <p:nvPr>
            <p:ph idx="4" type="pic"/>
          </p:nvPr>
        </p:nvSpPr>
        <p:spPr>
          <a:xfrm>
            <a:off x="4523050" y="2158000"/>
            <a:ext cx="4394100" cy="2282700"/>
          </a:xfrm>
          <a:prstGeom prst="roundRect">
            <a:avLst>
              <a:gd fmla="val 6108" name="adj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" name="Google Shape;67;p6"/>
          <p:cNvSpPr txBox="1"/>
          <p:nvPr>
            <p:ph idx="1" type="body"/>
          </p:nvPr>
        </p:nvSpPr>
        <p:spPr>
          <a:xfrm>
            <a:off x="233850" y="3127075"/>
            <a:ext cx="2920800" cy="1313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9pPr>
          </a:lstStyle>
          <a:p/>
        </p:txBody>
      </p:sp>
      <p:sp>
        <p:nvSpPr>
          <p:cNvPr id="68" name="Google Shape;68;p6"/>
          <p:cNvSpPr txBox="1"/>
          <p:nvPr>
            <p:ph idx="5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69" name="Google Shape;69;p6"/>
          <p:cNvSpPr txBox="1"/>
          <p:nvPr>
            <p:ph idx="6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70" name="Google Shape;70;p6"/>
          <p:cNvSpPr txBox="1"/>
          <p:nvPr>
            <p:ph idx="7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71" name="Google Shape;71;p6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72" name="Google Shape;72;p6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73" name="Google Shape;73;p6"/>
          <p:cNvSpPr txBox="1"/>
          <p:nvPr>
            <p:ph idx="8" type="subTitle"/>
          </p:nvPr>
        </p:nvSpPr>
        <p:spPr>
          <a:xfrm>
            <a:off x="228600" y="228600"/>
            <a:ext cx="29208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cxnSp>
        <p:nvCxnSpPr>
          <p:cNvPr id="74" name="Google Shape;74;p6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extLst>
    <p:ext uri="{DCECCB84-F9BA-43D5-87BE-67443E8EF086}">
      <p15:sldGuideLst>
        <p15:guide id="1" orient="horz" pos="2805">
          <p15:clr>
            <a:srgbClr val="E46962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ALT 1">
  <p:cSld name="BLANK_1_1_1_1_2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7"/>
          <p:cNvPicPr preferRelativeResize="0"/>
          <p:nvPr/>
        </p:nvPicPr>
        <p:blipFill rotWithShape="1">
          <a:blip r:embed="rId2">
            <a:alphaModFix amt="60000"/>
          </a:blip>
          <a:srcRect b="14588" l="0" r="15469" t="0"/>
          <a:stretch/>
        </p:blipFill>
        <p:spPr>
          <a:xfrm>
            <a:off x="25" y="1172500"/>
            <a:ext cx="5181349" cy="3493250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7"/>
          <p:cNvSpPr txBox="1"/>
          <p:nvPr>
            <p:ph idx="1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78" name="Google Shape;78;p7"/>
          <p:cNvSpPr txBox="1"/>
          <p:nvPr>
            <p:ph idx="2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79" name="Google Shape;79;p7"/>
          <p:cNvSpPr txBox="1"/>
          <p:nvPr>
            <p:ph idx="3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80" name="Google Shape;80;p7"/>
          <p:cNvSpPr txBox="1"/>
          <p:nvPr>
            <p:ph type="title"/>
          </p:nvPr>
        </p:nvSpPr>
        <p:spPr>
          <a:xfrm>
            <a:off x="277500" y="228600"/>
            <a:ext cx="3904500" cy="11628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sp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400">
                <a:solidFill>
                  <a:schemeClr val="dk2"/>
                </a:solidFill>
              </a:defRPr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9pPr>
          </a:lstStyle>
          <a:p/>
        </p:txBody>
      </p:sp>
      <p:cxnSp>
        <p:nvCxnSpPr>
          <p:cNvPr id="81" name="Google Shape;81;p7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2" name="Google Shape;82;p7"/>
          <p:cNvSpPr txBox="1"/>
          <p:nvPr>
            <p:ph idx="4" type="subTitle"/>
          </p:nvPr>
        </p:nvSpPr>
        <p:spPr>
          <a:xfrm>
            <a:off x="4744575" y="387150"/>
            <a:ext cx="322500" cy="2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Urbanist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83" name="Google Shape;83;p7"/>
          <p:cNvSpPr txBox="1"/>
          <p:nvPr>
            <p:ph idx="5" type="subTitle"/>
          </p:nvPr>
        </p:nvSpPr>
        <p:spPr>
          <a:xfrm>
            <a:off x="4744575" y="1066588"/>
            <a:ext cx="322500" cy="2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Urbanist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84" name="Google Shape;84;p7"/>
          <p:cNvSpPr txBox="1"/>
          <p:nvPr>
            <p:ph idx="6" type="subTitle"/>
          </p:nvPr>
        </p:nvSpPr>
        <p:spPr>
          <a:xfrm>
            <a:off x="4744575" y="1742700"/>
            <a:ext cx="322500" cy="2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Urbanist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85" name="Google Shape;85;p7"/>
          <p:cNvSpPr txBox="1"/>
          <p:nvPr>
            <p:ph idx="7" type="subTitle"/>
          </p:nvPr>
        </p:nvSpPr>
        <p:spPr>
          <a:xfrm>
            <a:off x="4744575" y="2420513"/>
            <a:ext cx="322500" cy="2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Urbanist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86" name="Google Shape;86;p7"/>
          <p:cNvSpPr txBox="1"/>
          <p:nvPr>
            <p:ph idx="8" type="subTitle"/>
          </p:nvPr>
        </p:nvSpPr>
        <p:spPr>
          <a:xfrm>
            <a:off x="4744575" y="3098275"/>
            <a:ext cx="322500" cy="2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Urbanist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87" name="Google Shape;87;p7"/>
          <p:cNvSpPr txBox="1"/>
          <p:nvPr>
            <p:ph idx="9" type="subTitle"/>
          </p:nvPr>
        </p:nvSpPr>
        <p:spPr>
          <a:xfrm>
            <a:off x="4744575" y="3776075"/>
            <a:ext cx="322500" cy="2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Urbanist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88" name="Google Shape;88;p7"/>
          <p:cNvSpPr txBox="1"/>
          <p:nvPr>
            <p:ph idx="13" type="subTitle"/>
          </p:nvPr>
        </p:nvSpPr>
        <p:spPr>
          <a:xfrm>
            <a:off x="5067075" y="387150"/>
            <a:ext cx="3267600" cy="28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rbanis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7"/>
          <p:cNvSpPr txBox="1"/>
          <p:nvPr>
            <p:ph idx="14" type="subTitle"/>
          </p:nvPr>
        </p:nvSpPr>
        <p:spPr>
          <a:xfrm>
            <a:off x="5067075" y="1061588"/>
            <a:ext cx="3267600" cy="28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rbanis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7"/>
          <p:cNvSpPr txBox="1"/>
          <p:nvPr>
            <p:ph idx="15" type="subTitle"/>
          </p:nvPr>
        </p:nvSpPr>
        <p:spPr>
          <a:xfrm>
            <a:off x="5067075" y="1739350"/>
            <a:ext cx="3267600" cy="28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rbanis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1" name="Google Shape;91;p7"/>
          <p:cNvSpPr txBox="1"/>
          <p:nvPr>
            <p:ph idx="16" type="subTitle"/>
          </p:nvPr>
        </p:nvSpPr>
        <p:spPr>
          <a:xfrm>
            <a:off x="5067075" y="2424100"/>
            <a:ext cx="3267600" cy="28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rbanis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2" name="Google Shape;92;p7"/>
          <p:cNvSpPr txBox="1"/>
          <p:nvPr>
            <p:ph idx="17" type="subTitle"/>
          </p:nvPr>
        </p:nvSpPr>
        <p:spPr>
          <a:xfrm>
            <a:off x="5067075" y="3094938"/>
            <a:ext cx="3267600" cy="28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rbanis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3" name="Google Shape;93;p7"/>
          <p:cNvSpPr txBox="1"/>
          <p:nvPr>
            <p:ph idx="18" type="subTitle"/>
          </p:nvPr>
        </p:nvSpPr>
        <p:spPr>
          <a:xfrm>
            <a:off x="5067075" y="3765788"/>
            <a:ext cx="3267600" cy="28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rbanis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4" name="Google Shape;94;p7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95" name="Google Shape;95;p7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805">
          <p15:clr>
            <a:srgbClr val="E46962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s">
  <p:cSld name="BLANK_1_1_1_1_2_1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8"/>
          <p:cNvSpPr/>
          <p:nvPr>
            <p:ph idx="2" type="pic"/>
          </p:nvPr>
        </p:nvSpPr>
        <p:spPr>
          <a:xfrm>
            <a:off x="4618950" y="228600"/>
            <a:ext cx="1370400" cy="1357500"/>
          </a:xfrm>
          <a:prstGeom prst="roundRect">
            <a:avLst>
              <a:gd fmla="val 16935" name="adj"/>
            </a:avLst>
          </a:prstGeom>
          <a:noFill/>
          <a:ln>
            <a:noFill/>
          </a:ln>
        </p:spPr>
      </p:sp>
      <p:sp>
        <p:nvSpPr>
          <p:cNvPr id="98" name="Google Shape;98;p8"/>
          <p:cNvSpPr txBox="1"/>
          <p:nvPr>
            <p:ph idx="1" type="subTitle"/>
          </p:nvPr>
        </p:nvSpPr>
        <p:spPr>
          <a:xfrm>
            <a:off x="4619000" y="1702322"/>
            <a:ext cx="1370400" cy="1719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/>
        </p:txBody>
      </p:sp>
      <p:sp>
        <p:nvSpPr>
          <p:cNvPr id="99" name="Google Shape;99;p8"/>
          <p:cNvSpPr txBox="1"/>
          <p:nvPr>
            <p:ph idx="3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100" name="Google Shape;100;p8"/>
          <p:cNvSpPr txBox="1"/>
          <p:nvPr>
            <p:ph idx="4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101" name="Google Shape;101;p8"/>
          <p:cNvSpPr txBox="1"/>
          <p:nvPr>
            <p:ph idx="5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102" name="Google Shape;102;p8"/>
          <p:cNvSpPr txBox="1"/>
          <p:nvPr>
            <p:ph type="title"/>
          </p:nvPr>
        </p:nvSpPr>
        <p:spPr>
          <a:xfrm>
            <a:off x="228600" y="234750"/>
            <a:ext cx="3904500" cy="11628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sp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400">
                <a:solidFill>
                  <a:schemeClr val="dk2"/>
                </a:solidFill>
              </a:defRPr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3" name="Google Shape;103;p8"/>
          <p:cNvSpPr txBox="1"/>
          <p:nvPr>
            <p:ph idx="6" type="subTitle"/>
          </p:nvPr>
        </p:nvSpPr>
        <p:spPr>
          <a:xfrm>
            <a:off x="4619000" y="1880160"/>
            <a:ext cx="1370400" cy="1719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/>
        </p:txBody>
      </p:sp>
      <p:sp>
        <p:nvSpPr>
          <p:cNvPr id="104" name="Google Shape;104;p8"/>
          <p:cNvSpPr/>
          <p:nvPr>
            <p:ph idx="7" type="pic"/>
          </p:nvPr>
        </p:nvSpPr>
        <p:spPr>
          <a:xfrm>
            <a:off x="6080700" y="228600"/>
            <a:ext cx="1370400" cy="1357500"/>
          </a:xfrm>
          <a:prstGeom prst="roundRect">
            <a:avLst>
              <a:gd fmla="val 16935" name="adj"/>
            </a:avLst>
          </a:prstGeom>
          <a:noFill/>
          <a:ln>
            <a:noFill/>
          </a:ln>
        </p:spPr>
      </p:sp>
      <p:sp>
        <p:nvSpPr>
          <p:cNvPr id="105" name="Google Shape;105;p8"/>
          <p:cNvSpPr txBox="1"/>
          <p:nvPr>
            <p:ph idx="8" type="subTitle"/>
          </p:nvPr>
        </p:nvSpPr>
        <p:spPr>
          <a:xfrm>
            <a:off x="6080750" y="1702321"/>
            <a:ext cx="1370400" cy="1719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/>
        </p:txBody>
      </p:sp>
      <p:sp>
        <p:nvSpPr>
          <p:cNvPr id="106" name="Google Shape;106;p8"/>
          <p:cNvSpPr txBox="1"/>
          <p:nvPr>
            <p:ph idx="9" type="subTitle"/>
          </p:nvPr>
        </p:nvSpPr>
        <p:spPr>
          <a:xfrm>
            <a:off x="6080750" y="1880160"/>
            <a:ext cx="1370400" cy="1719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/>
        </p:txBody>
      </p:sp>
      <p:sp>
        <p:nvSpPr>
          <p:cNvPr id="107" name="Google Shape;107;p8"/>
          <p:cNvSpPr/>
          <p:nvPr>
            <p:ph idx="13" type="pic"/>
          </p:nvPr>
        </p:nvSpPr>
        <p:spPr>
          <a:xfrm>
            <a:off x="7542450" y="228600"/>
            <a:ext cx="1370400" cy="1357500"/>
          </a:xfrm>
          <a:prstGeom prst="roundRect">
            <a:avLst>
              <a:gd fmla="val 16935" name="adj"/>
            </a:avLst>
          </a:prstGeom>
          <a:noFill/>
          <a:ln>
            <a:noFill/>
          </a:ln>
        </p:spPr>
      </p:sp>
      <p:sp>
        <p:nvSpPr>
          <p:cNvPr id="108" name="Google Shape;108;p8"/>
          <p:cNvSpPr txBox="1"/>
          <p:nvPr>
            <p:ph idx="14" type="subTitle"/>
          </p:nvPr>
        </p:nvSpPr>
        <p:spPr>
          <a:xfrm>
            <a:off x="7542500" y="1702321"/>
            <a:ext cx="1370400" cy="1719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/>
        </p:txBody>
      </p:sp>
      <p:sp>
        <p:nvSpPr>
          <p:cNvPr id="109" name="Google Shape;109;p8"/>
          <p:cNvSpPr txBox="1"/>
          <p:nvPr>
            <p:ph idx="15" type="subTitle"/>
          </p:nvPr>
        </p:nvSpPr>
        <p:spPr>
          <a:xfrm>
            <a:off x="7542500" y="1880160"/>
            <a:ext cx="1370400" cy="1719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/>
        </p:txBody>
      </p:sp>
      <p:sp>
        <p:nvSpPr>
          <p:cNvPr id="110" name="Google Shape;110;p8"/>
          <p:cNvSpPr/>
          <p:nvPr>
            <p:ph idx="16" type="pic"/>
          </p:nvPr>
        </p:nvSpPr>
        <p:spPr>
          <a:xfrm>
            <a:off x="4618950" y="2295725"/>
            <a:ext cx="1370400" cy="1357500"/>
          </a:xfrm>
          <a:prstGeom prst="roundRect">
            <a:avLst>
              <a:gd fmla="val 16935" name="adj"/>
            </a:avLst>
          </a:prstGeom>
          <a:noFill/>
          <a:ln>
            <a:noFill/>
          </a:ln>
        </p:spPr>
      </p:sp>
      <p:sp>
        <p:nvSpPr>
          <p:cNvPr id="111" name="Google Shape;111;p8"/>
          <p:cNvSpPr txBox="1"/>
          <p:nvPr>
            <p:ph idx="17" type="subTitle"/>
          </p:nvPr>
        </p:nvSpPr>
        <p:spPr>
          <a:xfrm>
            <a:off x="4619000" y="3769446"/>
            <a:ext cx="1370400" cy="1719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/>
        </p:txBody>
      </p:sp>
      <p:sp>
        <p:nvSpPr>
          <p:cNvPr id="112" name="Google Shape;112;p8"/>
          <p:cNvSpPr txBox="1"/>
          <p:nvPr>
            <p:ph idx="18" type="subTitle"/>
          </p:nvPr>
        </p:nvSpPr>
        <p:spPr>
          <a:xfrm>
            <a:off x="4619000" y="3947285"/>
            <a:ext cx="1370400" cy="1719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/>
        </p:txBody>
      </p:sp>
      <p:sp>
        <p:nvSpPr>
          <p:cNvPr id="113" name="Google Shape;113;p8"/>
          <p:cNvSpPr/>
          <p:nvPr>
            <p:ph idx="19" type="pic"/>
          </p:nvPr>
        </p:nvSpPr>
        <p:spPr>
          <a:xfrm>
            <a:off x="6080700" y="2295725"/>
            <a:ext cx="1370400" cy="1357500"/>
          </a:xfrm>
          <a:prstGeom prst="roundRect">
            <a:avLst>
              <a:gd fmla="val 16935" name="adj"/>
            </a:avLst>
          </a:prstGeom>
          <a:noFill/>
          <a:ln>
            <a:noFill/>
          </a:ln>
        </p:spPr>
      </p:sp>
      <p:sp>
        <p:nvSpPr>
          <p:cNvPr id="114" name="Google Shape;114;p8"/>
          <p:cNvSpPr txBox="1"/>
          <p:nvPr>
            <p:ph idx="20" type="subTitle"/>
          </p:nvPr>
        </p:nvSpPr>
        <p:spPr>
          <a:xfrm>
            <a:off x="6080750" y="3769447"/>
            <a:ext cx="1370400" cy="1719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/>
        </p:txBody>
      </p:sp>
      <p:sp>
        <p:nvSpPr>
          <p:cNvPr id="115" name="Google Shape;115;p8"/>
          <p:cNvSpPr txBox="1"/>
          <p:nvPr>
            <p:ph idx="21" type="subTitle"/>
          </p:nvPr>
        </p:nvSpPr>
        <p:spPr>
          <a:xfrm>
            <a:off x="6080750" y="3947285"/>
            <a:ext cx="1370400" cy="1719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/>
        </p:txBody>
      </p:sp>
      <p:sp>
        <p:nvSpPr>
          <p:cNvPr id="116" name="Google Shape;116;p8"/>
          <p:cNvSpPr/>
          <p:nvPr>
            <p:ph idx="22" type="pic"/>
          </p:nvPr>
        </p:nvSpPr>
        <p:spPr>
          <a:xfrm>
            <a:off x="7542450" y="2295725"/>
            <a:ext cx="1370400" cy="1357500"/>
          </a:xfrm>
          <a:prstGeom prst="roundRect">
            <a:avLst>
              <a:gd fmla="val 16935" name="adj"/>
            </a:avLst>
          </a:prstGeom>
          <a:noFill/>
          <a:ln>
            <a:noFill/>
          </a:ln>
        </p:spPr>
      </p:sp>
      <p:sp>
        <p:nvSpPr>
          <p:cNvPr id="117" name="Google Shape;117;p8"/>
          <p:cNvSpPr txBox="1"/>
          <p:nvPr>
            <p:ph idx="23" type="subTitle"/>
          </p:nvPr>
        </p:nvSpPr>
        <p:spPr>
          <a:xfrm>
            <a:off x="7542500" y="3769446"/>
            <a:ext cx="1370400" cy="1719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/>
        </p:txBody>
      </p:sp>
      <p:sp>
        <p:nvSpPr>
          <p:cNvPr id="118" name="Google Shape;118;p8"/>
          <p:cNvSpPr txBox="1"/>
          <p:nvPr>
            <p:ph idx="24" type="subTitle"/>
          </p:nvPr>
        </p:nvSpPr>
        <p:spPr>
          <a:xfrm>
            <a:off x="7542500" y="3947285"/>
            <a:ext cx="1370400" cy="1719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/>
        </p:txBody>
      </p:sp>
      <p:cxnSp>
        <p:nvCxnSpPr>
          <p:cNvPr id="119" name="Google Shape;119;p8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0" name="Google Shape;120;p8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121" name="Google Shape;121;p8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ALT 2">
  <p:cSld name="BLANK_1_1_1_1_1_1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9"/>
          <p:cNvSpPr/>
          <p:nvPr>
            <p:ph idx="2" type="pic"/>
          </p:nvPr>
        </p:nvSpPr>
        <p:spPr>
          <a:xfrm>
            <a:off x="9425" y="-3075"/>
            <a:ext cx="9144000" cy="4641000"/>
          </a:xfrm>
          <a:prstGeom prst="rect">
            <a:avLst/>
          </a:prstGeom>
          <a:noFill/>
          <a:ln>
            <a:noFill/>
          </a:ln>
        </p:spPr>
      </p:sp>
      <p:sp>
        <p:nvSpPr>
          <p:cNvPr id="124" name="Google Shape;124;p9"/>
          <p:cNvSpPr txBox="1"/>
          <p:nvPr>
            <p:ph type="title"/>
          </p:nvPr>
        </p:nvSpPr>
        <p:spPr>
          <a:xfrm>
            <a:off x="234125" y="3337800"/>
            <a:ext cx="8574600" cy="1114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34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9pPr>
          </a:lstStyle>
          <a:p/>
        </p:txBody>
      </p:sp>
      <p:sp>
        <p:nvSpPr>
          <p:cNvPr id="125" name="Google Shape;125;p9"/>
          <p:cNvSpPr txBox="1"/>
          <p:nvPr>
            <p:ph idx="1" type="subTitle"/>
          </p:nvPr>
        </p:nvSpPr>
        <p:spPr>
          <a:xfrm>
            <a:off x="228600" y="228600"/>
            <a:ext cx="28701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126" name="Google Shape;126;p9"/>
          <p:cNvSpPr txBox="1"/>
          <p:nvPr>
            <p:ph idx="3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127" name="Google Shape;127;p9"/>
          <p:cNvSpPr txBox="1"/>
          <p:nvPr>
            <p:ph idx="4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128" name="Google Shape;128;p9"/>
          <p:cNvSpPr txBox="1"/>
          <p:nvPr>
            <p:ph idx="5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cxnSp>
        <p:nvCxnSpPr>
          <p:cNvPr id="129" name="Google Shape;129;p9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0" name="Google Shape;130;p9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131" name="Google Shape;131;p9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805">
          <p15:clr>
            <a:srgbClr val="E46962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rds w/ images">
  <p:cSld name="BLANK_1_1_1_1_1_1_1_1_1_1_3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0"/>
          <p:cNvSpPr txBox="1"/>
          <p:nvPr>
            <p:ph idx="1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134" name="Google Shape;134;p10"/>
          <p:cNvSpPr txBox="1"/>
          <p:nvPr>
            <p:ph idx="2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135" name="Google Shape;135;p10"/>
          <p:cNvSpPr txBox="1"/>
          <p:nvPr>
            <p:ph idx="3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grpSp>
        <p:nvGrpSpPr>
          <p:cNvPr id="136" name="Google Shape;136;p10"/>
          <p:cNvGrpSpPr/>
          <p:nvPr/>
        </p:nvGrpSpPr>
        <p:grpSpPr>
          <a:xfrm rot="5400000">
            <a:off x="8691475" y="228504"/>
            <a:ext cx="228589" cy="228623"/>
            <a:chOff x="1688332" y="4135245"/>
            <a:chExt cx="338700" cy="3387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1688332" y="4135245"/>
              <a:ext cx="338700" cy="3387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endParaRPr>
            </a:p>
          </p:txBody>
        </p:sp>
        <p:grpSp>
          <p:nvGrpSpPr>
            <p:cNvPr id="138" name="Google Shape;138;p10"/>
            <p:cNvGrpSpPr/>
            <p:nvPr/>
          </p:nvGrpSpPr>
          <p:grpSpPr>
            <a:xfrm rot="-5400000">
              <a:off x="1787014" y="4262191"/>
              <a:ext cx="169598" cy="84809"/>
              <a:chOff x="498725" y="2069800"/>
              <a:chExt cx="205200" cy="102600"/>
            </a:xfrm>
          </p:grpSpPr>
          <p:cxnSp>
            <p:nvCxnSpPr>
              <p:cNvPr id="139" name="Google Shape;139;p10"/>
              <p:cNvCxnSpPr/>
              <p:nvPr/>
            </p:nvCxnSpPr>
            <p:spPr>
              <a:xfrm>
                <a:off x="498725" y="2069800"/>
                <a:ext cx="102600" cy="102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0" name="Google Shape;140;p10"/>
              <p:cNvCxnSpPr/>
              <p:nvPr/>
            </p:nvCxnSpPr>
            <p:spPr>
              <a:xfrm flipH="1">
                <a:off x="601325" y="2069800"/>
                <a:ext cx="102600" cy="102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sp>
        <p:nvSpPr>
          <p:cNvPr id="141" name="Google Shape;141;p10"/>
          <p:cNvSpPr/>
          <p:nvPr>
            <p:ph idx="4" type="pic"/>
          </p:nvPr>
        </p:nvSpPr>
        <p:spPr>
          <a:xfrm>
            <a:off x="426700" y="1896600"/>
            <a:ext cx="665400" cy="685500"/>
          </a:xfrm>
          <a:prstGeom prst="roundRect">
            <a:avLst>
              <a:gd fmla="val 17601" name="adj"/>
            </a:avLst>
          </a:prstGeom>
          <a:noFill/>
          <a:ln>
            <a:noFill/>
          </a:ln>
        </p:spPr>
      </p:sp>
      <p:sp>
        <p:nvSpPr>
          <p:cNvPr id="142" name="Google Shape;142;p10"/>
          <p:cNvSpPr txBox="1"/>
          <p:nvPr>
            <p:ph idx="5" type="subTitle"/>
          </p:nvPr>
        </p:nvSpPr>
        <p:spPr>
          <a:xfrm>
            <a:off x="426700" y="2708802"/>
            <a:ext cx="1761900" cy="2286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143" name="Google Shape;143;p10"/>
          <p:cNvSpPr txBox="1"/>
          <p:nvPr>
            <p:ph idx="6" type="subTitle"/>
          </p:nvPr>
        </p:nvSpPr>
        <p:spPr>
          <a:xfrm>
            <a:off x="426700" y="2936076"/>
            <a:ext cx="1761900" cy="163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144" name="Google Shape;144;p10"/>
          <p:cNvSpPr txBox="1"/>
          <p:nvPr>
            <p:ph idx="7" type="body"/>
          </p:nvPr>
        </p:nvSpPr>
        <p:spPr>
          <a:xfrm>
            <a:off x="426700" y="3251425"/>
            <a:ext cx="1761900" cy="9651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9pPr>
          </a:lstStyle>
          <a:p/>
        </p:txBody>
      </p:sp>
      <p:sp>
        <p:nvSpPr>
          <p:cNvPr id="145" name="Google Shape;145;p10"/>
          <p:cNvSpPr/>
          <p:nvPr>
            <p:ph idx="8" type="pic"/>
          </p:nvPr>
        </p:nvSpPr>
        <p:spPr>
          <a:xfrm>
            <a:off x="2621800" y="1896600"/>
            <a:ext cx="665400" cy="685500"/>
          </a:xfrm>
          <a:prstGeom prst="roundRect">
            <a:avLst>
              <a:gd fmla="val 17601" name="adj"/>
            </a:avLst>
          </a:prstGeom>
          <a:noFill/>
          <a:ln>
            <a:noFill/>
          </a:ln>
        </p:spPr>
      </p:sp>
      <p:sp>
        <p:nvSpPr>
          <p:cNvPr id="146" name="Google Shape;146;p10"/>
          <p:cNvSpPr txBox="1"/>
          <p:nvPr>
            <p:ph idx="9" type="subTitle"/>
          </p:nvPr>
        </p:nvSpPr>
        <p:spPr>
          <a:xfrm>
            <a:off x="2621800" y="2708807"/>
            <a:ext cx="1761900" cy="2286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147" name="Google Shape;147;p10"/>
          <p:cNvSpPr txBox="1"/>
          <p:nvPr>
            <p:ph idx="13" type="subTitle"/>
          </p:nvPr>
        </p:nvSpPr>
        <p:spPr>
          <a:xfrm>
            <a:off x="2621800" y="2936075"/>
            <a:ext cx="1761900" cy="163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148" name="Google Shape;148;p10"/>
          <p:cNvSpPr txBox="1"/>
          <p:nvPr>
            <p:ph idx="14" type="body"/>
          </p:nvPr>
        </p:nvSpPr>
        <p:spPr>
          <a:xfrm>
            <a:off x="2621800" y="3251425"/>
            <a:ext cx="1705800" cy="9651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9pPr>
          </a:lstStyle>
          <a:p/>
        </p:txBody>
      </p:sp>
      <p:sp>
        <p:nvSpPr>
          <p:cNvPr id="149" name="Google Shape;149;p10"/>
          <p:cNvSpPr/>
          <p:nvPr>
            <p:ph idx="15" type="pic"/>
          </p:nvPr>
        </p:nvSpPr>
        <p:spPr>
          <a:xfrm>
            <a:off x="4816900" y="1896600"/>
            <a:ext cx="665400" cy="685500"/>
          </a:xfrm>
          <a:prstGeom prst="roundRect">
            <a:avLst>
              <a:gd fmla="val 17601" name="adj"/>
            </a:avLst>
          </a:prstGeom>
          <a:noFill/>
          <a:ln>
            <a:noFill/>
          </a:ln>
        </p:spPr>
      </p:sp>
      <p:sp>
        <p:nvSpPr>
          <p:cNvPr id="150" name="Google Shape;150;p10"/>
          <p:cNvSpPr txBox="1"/>
          <p:nvPr>
            <p:ph idx="16" type="subTitle"/>
          </p:nvPr>
        </p:nvSpPr>
        <p:spPr>
          <a:xfrm>
            <a:off x="4816900" y="2708808"/>
            <a:ext cx="1761900" cy="2286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151" name="Google Shape;151;p10"/>
          <p:cNvSpPr txBox="1"/>
          <p:nvPr>
            <p:ph idx="17" type="subTitle"/>
          </p:nvPr>
        </p:nvSpPr>
        <p:spPr>
          <a:xfrm>
            <a:off x="4816900" y="2936076"/>
            <a:ext cx="1761900" cy="163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152" name="Google Shape;152;p10"/>
          <p:cNvSpPr txBox="1"/>
          <p:nvPr>
            <p:ph idx="18" type="body"/>
          </p:nvPr>
        </p:nvSpPr>
        <p:spPr>
          <a:xfrm>
            <a:off x="4817025" y="3251425"/>
            <a:ext cx="1761900" cy="9651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9pPr>
          </a:lstStyle>
          <a:p/>
        </p:txBody>
      </p:sp>
      <p:sp>
        <p:nvSpPr>
          <p:cNvPr id="153" name="Google Shape;153;p10"/>
          <p:cNvSpPr/>
          <p:nvPr>
            <p:ph idx="19" type="pic"/>
          </p:nvPr>
        </p:nvSpPr>
        <p:spPr>
          <a:xfrm>
            <a:off x="7012000" y="1896600"/>
            <a:ext cx="665400" cy="685500"/>
          </a:xfrm>
          <a:prstGeom prst="roundRect">
            <a:avLst>
              <a:gd fmla="val 17601" name="adj"/>
            </a:avLst>
          </a:prstGeom>
          <a:noFill/>
          <a:ln>
            <a:noFill/>
          </a:ln>
        </p:spPr>
      </p:sp>
      <p:sp>
        <p:nvSpPr>
          <p:cNvPr id="154" name="Google Shape;154;p10"/>
          <p:cNvSpPr txBox="1"/>
          <p:nvPr>
            <p:ph idx="20" type="subTitle"/>
          </p:nvPr>
        </p:nvSpPr>
        <p:spPr>
          <a:xfrm>
            <a:off x="7012000" y="2708807"/>
            <a:ext cx="1761900" cy="2286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155" name="Google Shape;155;p10"/>
          <p:cNvSpPr txBox="1"/>
          <p:nvPr>
            <p:ph idx="21" type="subTitle"/>
          </p:nvPr>
        </p:nvSpPr>
        <p:spPr>
          <a:xfrm>
            <a:off x="7012000" y="2936076"/>
            <a:ext cx="1761900" cy="163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156" name="Google Shape;156;p10"/>
          <p:cNvSpPr txBox="1"/>
          <p:nvPr>
            <p:ph idx="22" type="body"/>
          </p:nvPr>
        </p:nvSpPr>
        <p:spPr>
          <a:xfrm>
            <a:off x="7012000" y="3251425"/>
            <a:ext cx="1761900" cy="9651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9pPr>
          </a:lstStyle>
          <a:p/>
        </p:txBody>
      </p:sp>
      <p:cxnSp>
        <p:nvCxnSpPr>
          <p:cNvPr id="157" name="Google Shape;157;p10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8" name="Google Shape;158;p10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159" name="Google Shape;159;p10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805">
          <p15:clr>
            <a:srgbClr val="E46962"/>
          </p15:clr>
        </p15:guide>
      </p15:sldGuideLst>
    </p:ext>
  </p:extLst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theme" Target="../theme/theme2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39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16.xml"/><Relationship Id="rId38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" type="body"/>
          </p:nvPr>
        </p:nvSpPr>
        <p:spPr>
          <a:xfrm>
            <a:off x="228600" y="1452125"/>
            <a:ext cx="5760600" cy="34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indent="-3048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indent="-3048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■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indent="-3048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indent="-3048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indent="-3048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■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indent="-3048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indent="-3048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indent="-3048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200"/>
              <a:buFont typeface="Urbanist"/>
              <a:buChar char="■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type="title"/>
          </p:nvPr>
        </p:nvSpPr>
        <p:spPr>
          <a:xfrm>
            <a:off x="228600" y="85200"/>
            <a:ext cx="5236500" cy="109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 Medium"/>
              <a:buNone/>
              <a:defRPr sz="30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 sz="3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 sz="3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 sz="3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 sz="3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 sz="3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 sz="3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 sz="3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 sz="3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2" type="body"/>
          </p:nvPr>
        </p:nvSpPr>
        <p:spPr>
          <a:xfrm>
            <a:off x="4562525" y="1518250"/>
            <a:ext cx="3880800" cy="27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■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■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■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5616">
          <p15:clr>
            <a:srgbClr val="E46962"/>
          </p15:clr>
        </p15:guide>
        <p15:guide id="2" pos="144">
          <p15:clr>
            <a:srgbClr val="E46962"/>
          </p15:clr>
        </p15:guide>
        <p15:guide id="3" orient="horz" pos="144">
          <p15:clr>
            <a:srgbClr val="E46962"/>
          </p15:clr>
        </p15:guide>
        <p15:guide id="4" orient="horz" pos="3094">
          <p15:clr>
            <a:srgbClr val="E46962"/>
          </p15:clr>
        </p15:guide>
        <p15:guide id="5" pos="2850">
          <p15:clr>
            <a:srgbClr val="E46962"/>
          </p15:clr>
        </p15:guide>
        <p15:guide id="6" pos="2910">
          <p15:clr>
            <a:srgbClr val="E46962"/>
          </p15:clr>
        </p15:guide>
        <p15:guide id="7" pos="1468">
          <p15:clr>
            <a:srgbClr val="E46962"/>
          </p15:clr>
        </p15:guide>
        <p15:guide id="8" pos="1527">
          <p15:clr>
            <a:srgbClr val="E46962"/>
          </p15:clr>
        </p15:guide>
        <p15:guide id="9" pos="4233">
          <p15:clr>
            <a:srgbClr val="E46962"/>
          </p15:clr>
        </p15:guide>
        <p15:guide id="10" pos="4292">
          <p15:clr>
            <a:srgbClr val="E46962"/>
          </p15:clr>
        </p15:guide>
        <p15:guide id="11" pos="3773">
          <p15:clr>
            <a:srgbClr val="E46962"/>
          </p15:clr>
        </p15:guide>
        <p15:guide id="12" pos="3830">
          <p15:clr>
            <a:srgbClr val="E46962"/>
          </p15:clr>
        </p15:guide>
        <p15:guide id="13" pos="1930">
          <p15:clr>
            <a:srgbClr val="E46962"/>
          </p15:clr>
        </p15:guide>
        <p15:guide id="14" pos="1987">
          <p15:clr>
            <a:srgbClr val="E46962"/>
          </p15:clr>
        </p15:guide>
        <p15:guide id="15" orient="horz" pos="288">
          <p15:clr>
            <a:srgbClr val="E46962"/>
          </p15:clr>
        </p15:guide>
        <p15:guide id="16" orient="horz" pos="2950">
          <p15:clr>
            <a:srgbClr val="E46962"/>
          </p15:clr>
        </p15:guide>
        <p15:guide id="17" orient="horz" pos="1135">
          <p15:clr>
            <a:srgbClr val="E46962"/>
          </p15:clr>
        </p15:guide>
        <p15:guide id="18" orient="horz" pos="1194">
          <p15:clr>
            <a:srgbClr val="E46962"/>
          </p15:clr>
        </p15:guide>
        <p15:guide id="19" orient="horz" pos="2043">
          <p15:clr>
            <a:srgbClr val="E46962"/>
          </p15:clr>
        </p15:guide>
        <p15:guide id="20" orient="horz" pos="2103">
          <p15:clr>
            <a:srgbClr val="E46962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8.png"/><Relationship Id="rId4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Relationship Id="rId4" Type="http://schemas.openxmlformats.org/officeDocument/2006/relationships/image" Target="../media/image1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2.png"/><Relationship Id="rId4" Type="http://schemas.openxmlformats.org/officeDocument/2006/relationships/image" Target="../media/image17.png"/><Relationship Id="rId5" Type="http://schemas.openxmlformats.org/officeDocument/2006/relationships/image" Target="../media/image10.png"/><Relationship Id="rId6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16.png"/><Relationship Id="rId5" Type="http://schemas.openxmlformats.org/officeDocument/2006/relationships/image" Target="../media/image27.png"/><Relationship Id="rId6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5.png"/><Relationship Id="rId4" Type="http://schemas.openxmlformats.org/officeDocument/2006/relationships/image" Target="../media/image21.png"/><Relationship Id="rId5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0.png"/><Relationship Id="rId4" Type="http://schemas.openxmlformats.org/officeDocument/2006/relationships/hyperlink" Target="http://localhost:5173/settings" TargetMode="External"/><Relationship Id="rId5" Type="http://schemas.openxmlformats.org/officeDocument/2006/relationships/image" Target="../media/image15.png"/><Relationship Id="rId6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hyperlink" Target="http://localhost:5173/settings" TargetMode="External"/><Relationship Id="rId4" Type="http://schemas.openxmlformats.org/officeDocument/2006/relationships/image" Target="../media/image9.png"/><Relationship Id="rId5" Type="http://schemas.openxmlformats.org/officeDocument/2006/relationships/image" Target="../media/image18.png"/><Relationship Id="rId6" Type="http://schemas.openxmlformats.org/officeDocument/2006/relationships/image" Target="../media/image2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8.png"/><Relationship Id="rId4" Type="http://schemas.openxmlformats.org/officeDocument/2006/relationships/image" Target="../media/image24.png"/><Relationship Id="rId5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41"/>
          <p:cNvSpPr/>
          <p:nvPr/>
        </p:nvSpPr>
        <p:spPr>
          <a:xfrm>
            <a:off x="228600" y="4113375"/>
            <a:ext cx="1399200" cy="338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438" name="Google Shape;438;p41"/>
          <p:cNvSpPr/>
          <p:nvPr/>
        </p:nvSpPr>
        <p:spPr>
          <a:xfrm>
            <a:off x="1719175" y="4113375"/>
            <a:ext cx="1399200" cy="338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439" name="Google Shape;439;p41"/>
          <p:cNvSpPr txBox="1"/>
          <p:nvPr>
            <p:ph type="title"/>
          </p:nvPr>
        </p:nvSpPr>
        <p:spPr>
          <a:xfrm>
            <a:off x="228600" y="228600"/>
            <a:ext cx="6658800" cy="141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>
                <a:solidFill>
                  <a:schemeClr val="lt1"/>
                </a:solidFill>
              </a:rPr>
              <a:t>Progress</a:t>
            </a:r>
            <a:r>
              <a:rPr lang="en">
                <a:solidFill>
                  <a:schemeClr val="lt1"/>
                </a:solidFill>
              </a:rPr>
              <a:t> Presentation 1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40" name="Google Shape;440;p41"/>
          <p:cNvSpPr txBox="1"/>
          <p:nvPr>
            <p:ph idx="1" type="subTitle"/>
          </p:nvPr>
        </p:nvSpPr>
        <p:spPr>
          <a:xfrm>
            <a:off x="2123575" y="1334100"/>
            <a:ext cx="4343400" cy="9348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7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GuardFile</a:t>
            </a:r>
            <a:endParaRPr sz="4700">
              <a:solidFill>
                <a:schemeClr val="lt1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</p:txBody>
      </p:sp>
      <p:sp>
        <p:nvSpPr>
          <p:cNvPr id="441" name="Google Shape;441;p41"/>
          <p:cNvSpPr txBox="1"/>
          <p:nvPr>
            <p:ph idx="2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GuardFile</a:t>
            </a:r>
            <a:endParaRPr/>
          </a:p>
        </p:txBody>
      </p:sp>
      <p:sp>
        <p:nvSpPr>
          <p:cNvPr id="442" name="Google Shape;442;p41"/>
          <p:cNvSpPr txBox="1"/>
          <p:nvPr>
            <p:ph idx="3" type="subTitle"/>
          </p:nvPr>
        </p:nvSpPr>
        <p:spPr>
          <a:xfrm>
            <a:off x="473149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Progress Report 1</a:t>
            </a:r>
            <a:endParaRPr/>
          </a:p>
        </p:txBody>
      </p:sp>
      <p:sp>
        <p:nvSpPr>
          <p:cNvPr id="443" name="Google Shape;443;p41"/>
          <p:cNvSpPr txBox="1"/>
          <p:nvPr>
            <p:ph idx="4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2026</a:t>
            </a:r>
            <a:endParaRPr/>
          </a:p>
        </p:txBody>
      </p:sp>
      <p:sp>
        <p:nvSpPr>
          <p:cNvPr id="444" name="Google Shape;444;p41"/>
          <p:cNvSpPr txBox="1"/>
          <p:nvPr>
            <p:ph idx="5" type="subTitle"/>
          </p:nvPr>
        </p:nvSpPr>
        <p:spPr>
          <a:xfrm>
            <a:off x="297075" y="4175900"/>
            <a:ext cx="12648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Dylan Miller</a:t>
            </a:r>
            <a:endParaRPr/>
          </a:p>
        </p:txBody>
      </p:sp>
      <p:sp>
        <p:nvSpPr>
          <p:cNvPr id="445" name="Google Shape;445;p41"/>
          <p:cNvSpPr txBox="1"/>
          <p:nvPr>
            <p:ph idx="6" type="subTitle"/>
          </p:nvPr>
        </p:nvSpPr>
        <p:spPr>
          <a:xfrm>
            <a:off x="1786375" y="4175900"/>
            <a:ext cx="12648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Mina Astafanous</a:t>
            </a:r>
            <a:endParaRPr/>
          </a:p>
        </p:txBody>
      </p:sp>
      <p:sp>
        <p:nvSpPr>
          <p:cNvPr id="446" name="Google Shape;446;p41"/>
          <p:cNvSpPr txBox="1"/>
          <p:nvPr>
            <p:ph idx="8" type="subTitle"/>
          </p:nvPr>
        </p:nvSpPr>
        <p:spPr>
          <a:xfrm>
            <a:off x="461675" y="3475200"/>
            <a:ext cx="4659600" cy="5934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Presented by </a:t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</p:txBody>
      </p:sp>
      <p:sp>
        <p:nvSpPr>
          <p:cNvPr id="447" name="Google Shape;447;p41"/>
          <p:cNvSpPr/>
          <p:nvPr/>
        </p:nvSpPr>
        <p:spPr>
          <a:xfrm>
            <a:off x="3209750" y="4113375"/>
            <a:ext cx="1399200" cy="338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448" name="Google Shape;448;p41"/>
          <p:cNvSpPr txBox="1"/>
          <p:nvPr>
            <p:ph idx="6" type="subTitle"/>
          </p:nvPr>
        </p:nvSpPr>
        <p:spPr>
          <a:xfrm>
            <a:off x="3276950" y="4175900"/>
            <a:ext cx="12648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Avyakt Rout</a:t>
            </a:r>
            <a:endParaRPr/>
          </a:p>
        </p:txBody>
      </p:sp>
      <p:sp>
        <p:nvSpPr>
          <p:cNvPr id="449" name="Google Shape;449;p41"/>
          <p:cNvSpPr/>
          <p:nvPr/>
        </p:nvSpPr>
        <p:spPr>
          <a:xfrm>
            <a:off x="4767525" y="4120850"/>
            <a:ext cx="1399200" cy="338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450" name="Google Shape;450;p41"/>
          <p:cNvSpPr txBox="1"/>
          <p:nvPr>
            <p:ph idx="6" type="subTitle"/>
          </p:nvPr>
        </p:nvSpPr>
        <p:spPr>
          <a:xfrm>
            <a:off x="4834725" y="4183375"/>
            <a:ext cx="12648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Bethany Bui</a:t>
            </a:r>
            <a:endParaRPr/>
          </a:p>
        </p:txBody>
      </p:sp>
      <p:pic>
        <p:nvPicPr>
          <p:cNvPr id="451" name="Google Shape;45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66750" y="2069100"/>
            <a:ext cx="1857051" cy="169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50"/>
          <p:cNvSpPr txBox="1"/>
          <p:nvPr>
            <p:ph idx="3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Progress Report 1</a:t>
            </a:r>
            <a:endParaRPr/>
          </a:p>
        </p:txBody>
      </p:sp>
      <p:sp>
        <p:nvSpPr>
          <p:cNvPr id="547" name="Google Shape;547;p50"/>
          <p:cNvSpPr txBox="1"/>
          <p:nvPr>
            <p:ph type="title"/>
          </p:nvPr>
        </p:nvSpPr>
        <p:spPr>
          <a:xfrm>
            <a:off x="228600" y="290450"/>
            <a:ext cx="3655800" cy="812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Thank you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48" name="Google Shape;548;p50"/>
          <p:cNvSpPr/>
          <p:nvPr/>
        </p:nvSpPr>
        <p:spPr>
          <a:xfrm>
            <a:off x="228600" y="3299625"/>
            <a:ext cx="8472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9" name="Google Shape;549;p50"/>
          <p:cNvSpPr txBox="1"/>
          <p:nvPr>
            <p:ph idx="2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GuardFile</a:t>
            </a:r>
            <a:endParaRPr/>
          </a:p>
        </p:txBody>
      </p:sp>
      <p:pic>
        <p:nvPicPr>
          <p:cNvPr id="550" name="Google Shape;550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3675" y="1357450"/>
            <a:ext cx="2926051" cy="26672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luminous galaxy in space. " id="456" name="Google Shape;456;p42"/>
          <p:cNvPicPr preferRelativeResize="0"/>
          <p:nvPr/>
        </p:nvPicPr>
        <p:blipFill rotWithShape="1">
          <a:blip r:embed="rId3">
            <a:alphaModFix amt="50000"/>
          </a:blip>
          <a:srcRect b="1960" l="0" r="0" t="6839"/>
          <a:stretch/>
        </p:blipFill>
        <p:spPr>
          <a:xfrm>
            <a:off x="0" y="-3250"/>
            <a:ext cx="9144003" cy="4686976"/>
          </a:xfrm>
          <a:prstGeom prst="rect">
            <a:avLst/>
          </a:prstGeom>
          <a:noFill/>
          <a:ln>
            <a:noFill/>
          </a:ln>
        </p:spPr>
      </p:pic>
      <p:sp>
        <p:nvSpPr>
          <p:cNvPr id="457" name="Google Shape;457;p42"/>
          <p:cNvSpPr txBox="1"/>
          <p:nvPr>
            <p:ph type="title"/>
          </p:nvPr>
        </p:nvSpPr>
        <p:spPr>
          <a:xfrm>
            <a:off x="517350" y="286600"/>
            <a:ext cx="4248600" cy="828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Routes: App.jsx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458" name="Google Shape;458;p42"/>
          <p:cNvSpPr txBox="1"/>
          <p:nvPr>
            <p:ph idx="3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GuardFile</a:t>
            </a:r>
            <a:endParaRPr/>
          </a:p>
        </p:txBody>
      </p:sp>
      <p:pic>
        <p:nvPicPr>
          <p:cNvPr id="459" name="Google Shape;459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3525" y="1467750"/>
            <a:ext cx="5371458" cy="2556650"/>
          </a:xfrm>
          <a:prstGeom prst="rect">
            <a:avLst/>
          </a:prstGeom>
          <a:noFill/>
          <a:ln>
            <a:noFill/>
          </a:ln>
        </p:spPr>
      </p:pic>
      <p:sp>
        <p:nvSpPr>
          <p:cNvPr id="460" name="Google Shape;460;p42"/>
          <p:cNvSpPr txBox="1"/>
          <p:nvPr/>
        </p:nvSpPr>
        <p:spPr>
          <a:xfrm>
            <a:off x="6657375" y="964300"/>
            <a:ext cx="2154600" cy="3267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Urbanist"/>
              <a:buChar char="●"/>
            </a:pPr>
            <a:r>
              <a:rPr lang="en" sz="17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Home</a:t>
            </a:r>
            <a:endParaRPr sz="1700"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Urbanist"/>
              <a:buChar char="●"/>
            </a:pPr>
            <a:r>
              <a:rPr lang="en" sz="17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UploadFiles</a:t>
            </a:r>
            <a:endParaRPr sz="1700"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Urbanist"/>
              <a:buChar char="●"/>
            </a:pPr>
            <a:r>
              <a:rPr lang="en" sz="17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ManageFiles</a:t>
            </a:r>
            <a:endParaRPr sz="1700"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Urbanist"/>
              <a:buChar char="●"/>
            </a:pPr>
            <a:r>
              <a:rPr lang="en" sz="17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Settings</a:t>
            </a:r>
            <a:endParaRPr sz="1700"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Urbanist"/>
              <a:buChar char="●"/>
            </a:pPr>
            <a:r>
              <a:rPr lang="en" sz="17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ResetPassword</a:t>
            </a:r>
            <a:endParaRPr sz="1700"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Urbanist"/>
              <a:buChar char="●"/>
            </a:pPr>
            <a:r>
              <a:rPr lang="en" sz="17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NewPassword</a:t>
            </a:r>
            <a:endParaRPr sz="1700"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Urbanist"/>
              <a:buChar char="●"/>
            </a:pPr>
            <a:r>
              <a:rPr lang="en" sz="17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SharedFile</a:t>
            </a:r>
            <a:endParaRPr sz="1700"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461" name="Google Shape;461;p42"/>
          <p:cNvSpPr txBox="1"/>
          <p:nvPr>
            <p:ph idx="4" type="subTitle"/>
          </p:nvPr>
        </p:nvSpPr>
        <p:spPr>
          <a:xfrm>
            <a:off x="473149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Progress Report 1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43"/>
          <p:cNvSpPr txBox="1"/>
          <p:nvPr>
            <p:ph idx="5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GuardFile</a:t>
            </a:r>
            <a:endParaRPr/>
          </a:p>
        </p:txBody>
      </p:sp>
      <p:pic>
        <p:nvPicPr>
          <p:cNvPr id="467" name="Google Shape;467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3000" y="1342300"/>
            <a:ext cx="3652551" cy="227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8" name="Google Shape;468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8997" y="1516501"/>
            <a:ext cx="3401600" cy="2361225"/>
          </a:xfrm>
          <a:prstGeom prst="rect">
            <a:avLst/>
          </a:prstGeom>
          <a:noFill/>
          <a:ln>
            <a:noFill/>
          </a:ln>
        </p:spPr>
      </p:pic>
      <p:sp>
        <p:nvSpPr>
          <p:cNvPr id="469" name="Google Shape;469;p43"/>
          <p:cNvSpPr txBox="1"/>
          <p:nvPr/>
        </p:nvSpPr>
        <p:spPr>
          <a:xfrm>
            <a:off x="922150" y="205675"/>
            <a:ext cx="5108100" cy="6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User Schema</a:t>
            </a:r>
            <a:endParaRPr sz="3400"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470" name="Google Shape;470;p43"/>
          <p:cNvSpPr txBox="1"/>
          <p:nvPr/>
        </p:nvSpPr>
        <p:spPr>
          <a:xfrm>
            <a:off x="5898750" y="751875"/>
            <a:ext cx="2528700" cy="3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MongoDB</a:t>
            </a:r>
            <a:endParaRPr sz="1700"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471" name="Google Shape;471;p43"/>
          <p:cNvSpPr txBox="1"/>
          <p:nvPr/>
        </p:nvSpPr>
        <p:spPr>
          <a:xfrm>
            <a:off x="922150" y="1019625"/>
            <a:ext cx="2386200" cy="3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Users.js</a:t>
            </a:r>
            <a:endParaRPr sz="1200"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472" name="Google Shape;472;p43"/>
          <p:cNvSpPr txBox="1"/>
          <p:nvPr>
            <p:ph idx="6" type="subTitle"/>
          </p:nvPr>
        </p:nvSpPr>
        <p:spPr>
          <a:xfrm>
            <a:off x="473149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Progress Report 1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44"/>
          <p:cNvSpPr txBox="1"/>
          <p:nvPr>
            <p:ph idx="2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GuardFile</a:t>
            </a:r>
            <a:endParaRPr/>
          </a:p>
        </p:txBody>
      </p:sp>
      <p:pic>
        <p:nvPicPr>
          <p:cNvPr id="478" name="Google Shape;47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300" y="1459325"/>
            <a:ext cx="3051726" cy="2290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79" name="Google Shape;479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62025" y="1459325"/>
            <a:ext cx="3051726" cy="2290389"/>
          </a:xfrm>
          <a:prstGeom prst="rect">
            <a:avLst/>
          </a:prstGeom>
          <a:noFill/>
          <a:ln>
            <a:noFill/>
          </a:ln>
        </p:spPr>
      </p:pic>
      <p:sp>
        <p:nvSpPr>
          <p:cNvPr id="480" name="Google Shape;480;p44"/>
          <p:cNvSpPr txBox="1"/>
          <p:nvPr/>
        </p:nvSpPr>
        <p:spPr>
          <a:xfrm>
            <a:off x="1185725" y="356475"/>
            <a:ext cx="7158600" cy="6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A Quick look at Login/signup</a:t>
            </a:r>
            <a:endParaRPr sz="3800"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481" name="Google Shape;481;p44"/>
          <p:cNvSpPr txBox="1"/>
          <p:nvPr/>
        </p:nvSpPr>
        <p:spPr>
          <a:xfrm>
            <a:off x="2329800" y="1070825"/>
            <a:ext cx="4215600" cy="2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http://localhost:5173/</a:t>
            </a:r>
            <a:endParaRPr b="1" sz="1800"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pic>
        <p:nvPicPr>
          <p:cNvPr id="482" name="Google Shape;482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3100" y="3860401"/>
            <a:ext cx="3442750" cy="52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3" name="Google Shape;483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36662" y="3860425"/>
            <a:ext cx="2102450" cy="883832"/>
          </a:xfrm>
          <a:prstGeom prst="rect">
            <a:avLst/>
          </a:prstGeom>
          <a:noFill/>
          <a:ln>
            <a:noFill/>
          </a:ln>
        </p:spPr>
      </p:pic>
      <p:sp>
        <p:nvSpPr>
          <p:cNvPr id="484" name="Google Shape;484;p44"/>
          <p:cNvSpPr txBox="1"/>
          <p:nvPr>
            <p:ph idx="3" type="subTitle"/>
          </p:nvPr>
        </p:nvSpPr>
        <p:spPr>
          <a:xfrm>
            <a:off x="473149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Progress Report 1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45"/>
          <p:cNvSpPr txBox="1"/>
          <p:nvPr>
            <p:ph idx="2" type="subTitle"/>
          </p:nvPr>
        </p:nvSpPr>
        <p:spPr>
          <a:xfrm>
            <a:off x="285275" y="468372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GuardFile</a:t>
            </a:r>
            <a:endParaRPr/>
          </a:p>
        </p:txBody>
      </p:sp>
      <p:sp>
        <p:nvSpPr>
          <p:cNvPr id="490" name="Google Shape;490;p45"/>
          <p:cNvSpPr txBox="1"/>
          <p:nvPr>
            <p:ph type="title"/>
          </p:nvPr>
        </p:nvSpPr>
        <p:spPr>
          <a:xfrm>
            <a:off x="228600" y="50850"/>
            <a:ext cx="3944100" cy="812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http://localhost:5173/home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pic>
        <p:nvPicPr>
          <p:cNvPr id="491" name="Google Shape;491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1300" y="457189"/>
            <a:ext cx="4205500" cy="3972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2" name="Google Shape;492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3013" y="875874"/>
            <a:ext cx="3086974" cy="123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3" name="Google Shape;493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3038" y="2163813"/>
            <a:ext cx="3271310" cy="1155863"/>
          </a:xfrm>
          <a:prstGeom prst="rect">
            <a:avLst/>
          </a:prstGeom>
          <a:noFill/>
          <a:ln>
            <a:noFill/>
          </a:ln>
        </p:spPr>
      </p:pic>
      <p:pic>
        <p:nvPicPr>
          <p:cNvPr id="494" name="Google Shape;494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1299" y="3695525"/>
            <a:ext cx="3274764" cy="1231625"/>
          </a:xfrm>
          <a:prstGeom prst="rect">
            <a:avLst/>
          </a:prstGeom>
          <a:noFill/>
          <a:ln>
            <a:noFill/>
          </a:ln>
        </p:spPr>
      </p:pic>
      <p:sp>
        <p:nvSpPr>
          <p:cNvPr id="495" name="Google Shape;495;p45"/>
          <p:cNvSpPr txBox="1"/>
          <p:nvPr/>
        </p:nvSpPr>
        <p:spPr>
          <a:xfrm>
            <a:off x="770350" y="3337800"/>
            <a:ext cx="2905200" cy="339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Security Score- still in development</a:t>
            </a:r>
            <a:endParaRPr b="1" sz="1200"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496" name="Google Shape;496;p45"/>
          <p:cNvSpPr txBox="1"/>
          <p:nvPr/>
        </p:nvSpPr>
        <p:spPr>
          <a:xfrm>
            <a:off x="628950" y="559725"/>
            <a:ext cx="3990000" cy="23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HomePage.jsx</a:t>
            </a:r>
            <a:endParaRPr b="1" sz="1200"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497" name="Google Shape;497;p45"/>
          <p:cNvSpPr txBox="1"/>
          <p:nvPr>
            <p:ph idx="3" type="subTitle"/>
          </p:nvPr>
        </p:nvSpPr>
        <p:spPr>
          <a:xfrm>
            <a:off x="473149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Progress Report 1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46"/>
          <p:cNvSpPr txBox="1"/>
          <p:nvPr>
            <p:ph idx="1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GuardFile</a:t>
            </a:r>
            <a:endParaRPr/>
          </a:p>
        </p:txBody>
      </p:sp>
      <p:sp>
        <p:nvSpPr>
          <p:cNvPr id="503" name="Google Shape;503;p46"/>
          <p:cNvSpPr txBox="1"/>
          <p:nvPr/>
        </p:nvSpPr>
        <p:spPr>
          <a:xfrm>
            <a:off x="320625" y="10950"/>
            <a:ext cx="4629900" cy="8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http://localhost:5173/settings</a:t>
            </a:r>
            <a:endParaRPr sz="2800"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pic>
        <p:nvPicPr>
          <p:cNvPr id="504" name="Google Shape;504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0624" y="535001"/>
            <a:ext cx="3776049" cy="3694652"/>
          </a:xfrm>
          <a:prstGeom prst="rect">
            <a:avLst/>
          </a:prstGeom>
          <a:noFill/>
          <a:ln>
            <a:noFill/>
          </a:ln>
        </p:spPr>
      </p:pic>
      <p:pic>
        <p:nvPicPr>
          <p:cNvPr id="505" name="Google Shape;505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62175" y="1138626"/>
            <a:ext cx="3241250" cy="1513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6" name="Google Shape;506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79170" y="3059358"/>
            <a:ext cx="4964826" cy="556875"/>
          </a:xfrm>
          <a:prstGeom prst="rect">
            <a:avLst/>
          </a:prstGeom>
          <a:noFill/>
          <a:ln>
            <a:noFill/>
          </a:ln>
        </p:spPr>
      </p:pic>
      <p:sp>
        <p:nvSpPr>
          <p:cNvPr id="507" name="Google Shape;507;p46"/>
          <p:cNvSpPr txBox="1"/>
          <p:nvPr/>
        </p:nvSpPr>
        <p:spPr>
          <a:xfrm>
            <a:off x="5348250" y="535000"/>
            <a:ext cx="2056500" cy="51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Settings.jsx</a:t>
            </a:r>
            <a:endParaRPr sz="1600"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508" name="Google Shape;508;p46"/>
          <p:cNvSpPr txBox="1"/>
          <p:nvPr>
            <p:ph idx="6" type="subTitle"/>
          </p:nvPr>
        </p:nvSpPr>
        <p:spPr>
          <a:xfrm>
            <a:off x="4768265" y="4794125"/>
            <a:ext cx="2294700" cy="2364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Progress Report 1</a:t>
            </a:r>
            <a:endParaRPr sz="7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47"/>
          <p:cNvSpPr txBox="1"/>
          <p:nvPr>
            <p:ph idx="2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GuardFile</a:t>
            </a:r>
            <a:endParaRPr/>
          </a:p>
        </p:txBody>
      </p:sp>
      <p:pic>
        <p:nvPicPr>
          <p:cNvPr id="514" name="Google Shape;514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238" y="939750"/>
            <a:ext cx="4093125" cy="2735425"/>
          </a:xfrm>
          <a:prstGeom prst="rect">
            <a:avLst/>
          </a:prstGeom>
          <a:noFill/>
          <a:ln>
            <a:noFill/>
          </a:ln>
        </p:spPr>
      </p:pic>
      <p:sp>
        <p:nvSpPr>
          <p:cNvPr id="515" name="Google Shape;515;p47"/>
          <p:cNvSpPr txBox="1"/>
          <p:nvPr/>
        </p:nvSpPr>
        <p:spPr>
          <a:xfrm>
            <a:off x="470875" y="170025"/>
            <a:ext cx="4629900" cy="8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u="sng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http://localhost:5173/settings</a:t>
            </a:r>
            <a:endParaRPr sz="2800"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516" name="Google Shape;516;p47"/>
          <p:cNvSpPr txBox="1"/>
          <p:nvPr/>
        </p:nvSpPr>
        <p:spPr>
          <a:xfrm>
            <a:off x="5509300" y="307425"/>
            <a:ext cx="2421600" cy="61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Settings.jsx - 2FA</a:t>
            </a:r>
            <a:endParaRPr b="1" sz="2200"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pic>
        <p:nvPicPr>
          <p:cNvPr id="517" name="Google Shape;517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20060" y="1062525"/>
            <a:ext cx="3027414" cy="1955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8" name="Google Shape;518;p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18950" y="3435050"/>
            <a:ext cx="3829616" cy="697300"/>
          </a:xfrm>
          <a:prstGeom prst="rect">
            <a:avLst/>
          </a:prstGeom>
          <a:noFill/>
          <a:ln>
            <a:noFill/>
          </a:ln>
        </p:spPr>
      </p:pic>
      <p:sp>
        <p:nvSpPr>
          <p:cNvPr id="519" name="Google Shape;519;p47"/>
          <p:cNvSpPr txBox="1"/>
          <p:nvPr>
            <p:ph idx="3" type="subTitle"/>
          </p:nvPr>
        </p:nvSpPr>
        <p:spPr>
          <a:xfrm>
            <a:off x="473149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Progress Report 1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48"/>
          <p:cNvSpPr txBox="1"/>
          <p:nvPr/>
        </p:nvSpPr>
        <p:spPr>
          <a:xfrm>
            <a:off x="470875" y="170025"/>
            <a:ext cx="4629900" cy="8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u="sng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http://localhost:5173/settings</a:t>
            </a:r>
            <a:endParaRPr sz="2800"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pic>
        <p:nvPicPr>
          <p:cNvPr id="525" name="Google Shape;525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" y="1101200"/>
            <a:ext cx="4388475" cy="2690357"/>
          </a:xfrm>
          <a:prstGeom prst="rect">
            <a:avLst/>
          </a:prstGeom>
          <a:noFill/>
          <a:ln>
            <a:noFill/>
          </a:ln>
        </p:spPr>
      </p:pic>
      <p:sp>
        <p:nvSpPr>
          <p:cNvPr id="526" name="Google Shape;526;p48"/>
          <p:cNvSpPr txBox="1"/>
          <p:nvPr/>
        </p:nvSpPr>
        <p:spPr>
          <a:xfrm>
            <a:off x="6152475" y="886700"/>
            <a:ext cx="1811700" cy="2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Settings.jsx</a:t>
            </a:r>
            <a:endParaRPr sz="1600"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pic>
        <p:nvPicPr>
          <p:cNvPr id="527" name="Google Shape;527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52450" y="1691786"/>
            <a:ext cx="4691551" cy="378064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52447" y="2686250"/>
            <a:ext cx="4069533" cy="892500"/>
          </a:xfrm>
          <a:prstGeom prst="rect">
            <a:avLst/>
          </a:prstGeom>
          <a:noFill/>
          <a:ln>
            <a:noFill/>
          </a:ln>
        </p:spPr>
      </p:pic>
      <p:sp>
        <p:nvSpPr>
          <p:cNvPr id="529" name="Google Shape;529;p48"/>
          <p:cNvSpPr txBox="1"/>
          <p:nvPr>
            <p:ph idx="3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GuardFile</a:t>
            </a:r>
            <a:endParaRPr/>
          </a:p>
        </p:txBody>
      </p:sp>
      <p:sp>
        <p:nvSpPr>
          <p:cNvPr id="530" name="Google Shape;530;p48"/>
          <p:cNvSpPr txBox="1"/>
          <p:nvPr>
            <p:ph idx="4" type="subTitle"/>
          </p:nvPr>
        </p:nvSpPr>
        <p:spPr>
          <a:xfrm>
            <a:off x="473149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Progress Report 1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luminous galaxy in space. " id="535" name="Google Shape;535;p49"/>
          <p:cNvPicPr preferRelativeResize="0"/>
          <p:nvPr/>
        </p:nvPicPr>
        <p:blipFill rotWithShape="1">
          <a:blip r:embed="rId3">
            <a:alphaModFix amt="50000"/>
          </a:blip>
          <a:srcRect b="1960" l="0" r="0" t="6839"/>
          <a:stretch/>
        </p:blipFill>
        <p:spPr>
          <a:xfrm>
            <a:off x="0" y="-3250"/>
            <a:ext cx="9144003" cy="4686976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49"/>
          <p:cNvSpPr txBox="1"/>
          <p:nvPr>
            <p:ph idx="3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GuardFile</a:t>
            </a:r>
            <a:endParaRPr/>
          </a:p>
        </p:txBody>
      </p:sp>
      <p:pic>
        <p:nvPicPr>
          <p:cNvPr id="537" name="Google Shape;537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599" y="1262688"/>
            <a:ext cx="4655001" cy="2618125"/>
          </a:xfrm>
          <a:prstGeom prst="rect">
            <a:avLst/>
          </a:prstGeom>
          <a:noFill/>
          <a:ln>
            <a:noFill/>
          </a:ln>
        </p:spPr>
      </p:pic>
      <p:sp>
        <p:nvSpPr>
          <p:cNvPr id="538" name="Google Shape;538;p49"/>
          <p:cNvSpPr txBox="1"/>
          <p:nvPr/>
        </p:nvSpPr>
        <p:spPr>
          <a:xfrm>
            <a:off x="487575" y="347625"/>
            <a:ext cx="6027300" cy="9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http://localhost:5173/manage</a:t>
            </a:r>
            <a:endParaRPr sz="2300"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pic>
        <p:nvPicPr>
          <p:cNvPr id="539" name="Google Shape;539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23425" y="1222575"/>
            <a:ext cx="3802925" cy="2775400"/>
          </a:xfrm>
          <a:prstGeom prst="rect">
            <a:avLst/>
          </a:prstGeom>
          <a:noFill/>
          <a:ln>
            <a:noFill/>
          </a:ln>
        </p:spPr>
      </p:pic>
      <p:sp>
        <p:nvSpPr>
          <p:cNvPr id="540" name="Google Shape;540;p49"/>
          <p:cNvSpPr txBox="1"/>
          <p:nvPr/>
        </p:nvSpPr>
        <p:spPr>
          <a:xfrm>
            <a:off x="5745950" y="656975"/>
            <a:ext cx="2448000" cy="4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ManageFiles.jsx</a:t>
            </a:r>
            <a:endParaRPr b="1" sz="1500"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541" name="Google Shape;541;p49"/>
          <p:cNvSpPr txBox="1"/>
          <p:nvPr>
            <p:ph idx="4" type="subTitle"/>
          </p:nvPr>
        </p:nvSpPr>
        <p:spPr>
          <a:xfrm>
            <a:off x="473149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Progress Report 1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Dark Particles">
  <a:themeElements>
    <a:clrScheme name="Simple Light">
      <a:dk1>
        <a:srgbClr val="000000"/>
      </a:dk1>
      <a:lt1>
        <a:srgbClr val="FFFFFF"/>
      </a:lt1>
      <a:dk2>
        <a:srgbClr val="F5F5F5"/>
      </a:dk2>
      <a:lt2>
        <a:srgbClr val="323232"/>
      </a:lt2>
      <a:accent1>
        <a:srgbClr val="434343"/>
      </a:accent1>
      <a:accent2>
        <a:srgbClr val="252525"/>
      </a:accent2>
      <a:accent3>
        <a:srgbClr val="DEFF9A"/>
      </a:accent3>
      <a:accent4>
        <a:srgbClr val="DAFFDE"/>
      </a:accent4>
      <a:accent5>
        <a:srgbClr val="4CDC8B"/>
      </a:accent5>
      <a:accent6>
        <a:srgbClr val="4C7FDC"/>
      </a:accent6>
      <a:hlink>
        <a:srgbClr val="18181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